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84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7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8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"/>
              <a:t>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fld id="{0524841E-2189-4788-9689-01842EBE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0524841E-2189-4788-9689-01842EBE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0524841E-2189-4788-9689-01842EBE1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1" anchor="b"/>
          <a:lstStyle>
            <a:lvl1pPr algn="ctr" rtl="1">
              <a:defRPr sz="510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1"/>
          <a:lstStyle>
            <a:lvl1pPr marL="0" indent="0" algn="ctr" rtl="1">
              <a:buNone/>
              <a:defRPr sz="2040"/>
            </a:lvl1pPr>
            <a:lvl2pPr marL="388620" indent="0" algn="ctr" rtl="1">
              <a:buNone/>
              <a:defRPr sz="1700"/>
            </a:lvl2pPr>
            <a:lvl3pPr marL="777240" indent="0" algn="ctr" rtl="1">
              <a:buNone/>
              <a:defRPr sz="1530"/>
            </a:lvl3pPr>
            <a:lvl4pPr marL="1165860" indent="0" algn="ctr" rtl="1">
              <a:buNone/>
              <a:defRPr sz="1360"/>
            </a:lvl4pPr>
            <a:lvl5pPr marL="1554480" indent="0" algn="ctr" rtl="1">
              <a:buNone/>
              <a:defRPr sz="1360"/>
            </a:lvl5pPr>
            <a:lvl6pPr marL="1943100" indent="0" algn="ctr" rtl="1">
              <a:buNone/>
              <a:defRPr sz="1360"/>
            </a:lvl6pPr>
            <a:lvl7pPr marL="2331720" indent="0" algn="ctr" rtl="1">
              <a:buNone/>
              <a:defRPr sz="1360"/>
            </a:lvl7pPr>
            <a:lvl8pPr marL="2720340" indent="0" algn="ctr" rtl="1">
              <a:buNone/>
              <a:defRPr sz="1360"/>
            </a:lvl8pPr>
            <a:lvl9pPr marL="3108960" indent="0" algn="ctr" rtl="1">
              <a:buNone/>
              <a:defRPr sz="1360"/>
            </a:lvl9pPr>
          </a:lstStyle>
          <a:p>
            <a:pPr rtl="1"/>
            <a:r>
              <a:rPr lang="a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1" anchor="b"/>
          <a:lstStyle>
            <a:lvl1pPr algn="r" rtl="1">
              <a:defRPr sz="510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1"/>
          <a:lstStyle>
            <a:lvl1pPr marL="0" indent="0" algn="r" rtl="1">
              <a:buNone/>
              <a:defRPr sz="2040">
                <a:solidFill>
                  <a:schemeClr val="tx1"/>
                </a:solidFill>
              </a:defRPr>
            </a:lvl1pPr>
            <a:lvl2pPr marL="388620" indent="0" algn="r" rtl="1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r" rtl="1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1" anchor="b"/>
          <a:lstStyle>
            <a:lvl1pPr marL="0" indent="0" algn="r" rtl="1">
              <a:buNone/>
              <a:defRPr sz="2040" b="1"/>
            </a:lvl1pPr>
            <a:lvl2pPr marL="388620" indent="0" algn="r" rtl="1">
              <a:buNone/>
              <a:defRPr sz="1700" b="1"/>
            </a:lvl2pPr>
            <a:lvl3pPr marL="777240" indent="0" algn="r" rtl="1">
              <a:buNone/>
              <a:defRPr sz="1530" b="1"/>
            </a:lvl3pPr>
            <a:lvl4pPr marL="1165860" indent="0" algn="r" rtl="1">
              <a:buNone/>
              <a:defRPr sz="1360" b="1"/>
            </a:lvl4pPr>
            <a:lvl5pPr marL="1554480" indent="0" algn="r" rtl="1">
              <a:buNone/>
              <a:defRPr sz="1360" b="1"/>
            </a:lvl5pPr>
            <a:lvl6pPr marL="1943100" indent="0" algn="r" rtl="1">
              <a:buNone/>
              <a:defRPr sz="1360" b="1"/>
            </a:lvl6pPr>
            <a:lvl7pPr marL="2331720" indent="0" algn="r" rtl="1">
              <a:buNone/>
              <a:defRPr sz="1360" b="1"/>
            </a:lvl7pPr>
            <a:lvl8pPr marL="2720340" indent="0" algn="r" rtl="1">
              <a:buNone/>
              <a:defRPr sz="1360" b="1"/>
            </a:lvl8pPr>
            <a:lvl9pPr marL="3108960" indent="0" algn="r" rtl="1">
              <a:buNone/>
              <a:defRPr sz="1360" b="1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1" anchor="b"/>
          <a:lstStyle>
            <a:lvl1pPr marL="0" indent="0" algn="r" rtl="1">
              <a:buNone/>
              <a:defRPr sz="2040" b="1"/>
            </a:lvl1pPr>
            <a:lvl2pPr marL="388620" indent="0" algn="r" rtl="1">
              <a:buNone/>
              <a:defRPr sz="1700" b="1"/>
            </a:lvl2pPr>
            <a:lvl3pPr marL="777240" indent="0" algn="r" rtl="1">
              <a:buNone/>
              <a:defRPr sz="1530" b="1"/>
            </a:lvl3pPr>
            <a:lvl4pPr marL="1165860" indent="0" algn="r" rtl="1">
              <a:buNone/>
              <a:defRPr sz="1360" b="1"/>
            </a:lvl4pPr>
            <a:lvl5pPr marL="1554480" indent="0" algn="r" rtl="1">
              <a:buNone/>
              <a:defRPr sz="1360" b="1"/>
            </a:lvl5pPr>
            <a:lvl6pPr marL="1943100" indent="0" algn="r" rtl="1">
              <a:buNone/>
              <a:defRPr sz="1360" b="1"/>
            </a:lvl6pPr>
            <a:lvl7pPr marL="2331720" indent="0" algn="r" rtl="1">
              <a:buNone/>
              <a:defRPr sz="1360" b="1"/>
            </a:lvl7pPr>
            <a:lvl8pPr marL="2720340" indent="0" algn="r" rtl="1">
              <a:buNone/>
              <a:defRPr sz="1360" b="1"/>
            </a:lvl8pPr>
            <a:lvl9pPr marL="3108960" indent="0" algn="r" rtl="1">
              <a:buNone/>
              <a:defRPr sz="1360" b="1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1" anchor="b"/>
          <a:lstStyle>
            <a:lvl1pPr algn="r" rtl="1">
              <a:defRPr sz="272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1"/>
          <a:lstStyle>
            <a:lvl1pPr algn="r" rtl="1">
              <a:defRPr sz="2720"/>
            </a:lvl1pPr>
            <a:lvl2pPr algn="r" rtl="1">
              <a:defRPr sz="2380"/>
            </a:lvl2pPr>
            <a:lvl3pPr algn="r" rtl="1">
              <a:defRPr sz="2040"/>
            </a:lvl3pPr>
            <a:lvl4pPr algn="r" rtl="1">
              <a:defRPr sz="1700"/>
            </a:lvl4pPr>
            <a:lvl5pPr algn="r" rtl="1">
              <a:defRPr sz="1700"/>
            </a:lvl5pPr>
            <a:lvl6pPr algn="r" rtl="1">
              <a:defRPr sz="1700"/>
            </a:lvl6pPr>
            <a:lvl7pPr algn="r" rtl="1">
              <a:defRPr sz="1700"/>
            </a:lvl7pPr>
            <a:lvl8pPr algn="r" rtl="1">
              <a:defRPr sz="1700"/>
            </a:lvl8pPr>
            <a:lvl9pPr algn="r" rtl="1">
              <a:defRPr sz="1700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1"/>
          <a:lstStyle>
            <a:lvl1pPr marL="0" indent="0" algn="r" rtl="1">
              <a:buNone/>
              <a:defRPr sz="1360"/>
            </a:lvl1pPr>
            <a:lvl2pPr marL="388620" indent="0" algn="r" rtl="1">
              <a:buNone/>
              <a:defRPr sz="1190"/>
            </a:lvl2pPr>
            <a:lvl3pPr marL="777240" indent="0" algn="r" rtl="1">
              <a:buNone/>
              <a:defRPr sz="1020"/>
            </a:lvl3pPr>
            <a:lvl4pPr marL="1165860" indent="0" algn="r" rtl="1">
              <a:buNone/>
              <a:defRPr sz="850"/>
            </a:lvl4pPr>
            <a:lvl5pPr marL="1554480" indent="0" algn="r" rtl="1">
              <a:buNone/>
              <a:defRPr sz="850"/>
            </a:lvl5pPr>
            <a:lvl6pPr marL="1943100" indent="0" algn="r" rtl="1">
              <a:buNone/>
              <a:defRPr sz="850"/>
            </a:lvl6pPr>
            <a:lvl7pPr marL="2331720" indent="0" algn="r" rtl="1">
              <a:buNone/>
              <a:defRPr sz="850"/>
            </a:lvl7pPr>
            <a:lvl8pPr marL="2720340" indent="0" algn="r" rtl="1">
              <a:buNone/>
              <a:defRPr sz="850"/>
            </a:lvl8pPr>
            <a:lvl9pPr marL="3108960" indent="0" algn="r" rtl="1">
              <a:buNone/>
              <a:defRPr sz="850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1" anchor="b"/>
          <a:lstStyle>
            <a:lvl1pPr algn="r" rtl="1">
              <a:defRPr sz="272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1" anchor="t"/>
          <a:lstStyle>
            <a:lvl1pPr marL="0" indent="0" algn="r" rtl="1">
              <a:buNone/>
              <a:defRPr sz="2720"/>
            </a:lvl1pPr>
            <a:lvl2pPr marL="388620" indent="0" algn="r" rtl="1">
              <a:buNone/>
              <a:defRPr sz="2380"/>
            </a:lvl2pPr>
            <a:lvl3pPr marL="777240" indent="0" algn="r" rtl="1">
              <a:buNone/>
              <a:defRPr sz="2040"/>
            </a:lvl3pPr>
            <a:lvl4pPr marL="1165860" indent="0" algn="r" rtl="1">
              <a:buNone/>
              <a:defRPr sz="1700"/>
            </a:lvl4pPr>
            <a:lvl5pPr marL="1554480" indent="0" algn="r" rtl="1">
              <a:buNone/>
              <a:defRPr sz="1700"/>
            </a:lvl5pPr>
            <a:lvl6pPr marL="1943100" indent="0" algn="r" rtl="1">
              <a:buNone/>
              <a:defRPr sz="1700"/>
            </a:lvl6pPr>
            <a:lvl7pPr marL="2331720" indent="0" algn="r" rtl="1">
              <a:buNone/>
              <a:defRPr sz="1700"/>
            </a:lvl7pPr>
            <a:lvl8pPr marL="2720340" indent="0" algn="r" rtl="1">
              <a:buNone/>
              <a:defRPr sz="1700"/>
            </a:lvl8pPr>
            <a:lvl9pPr marL="3108960" indent="0" algn="r" rtl="1">
              <a:buNone/>
              <a:defRPr sz="1700"/>
            </a:lvl9pPr>
          </a:lstStyle>
          <a:p>
            <a:pPr rtl="1"/>
            <a:r>
              <a:rPr lang="a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1"/>
          <a:lstStyle>
            <a:lvl1pPr marL="0" indent="0" algn="r" rtl="1">
              <a:buNone/>
              <a:defRPr sz="1360"/>
            </a:lvl1pPr>
            <a:lvl2pPr marL="388620" indent="0" algn="r" rtl="1">
              <a:buNone/>
              <a:defRPr sz="1190"/>
            </a:lvl2pPr>
            <a:lvl3pPr marL="777240" indent="0" algn="r" rtl="1">
              <a:buNone/>
              <a:defRPr sz="1020"/>
            </a:lvl3pPr>
            <a:lvl4pPr marL="1165860" indent="0" algn="r" rtl="1">
              <a:buNone/>
              <a:defRPr sz="850"/>
            </a:lvl4pPr>
            <a:lvl5pPr marL="1554480" indent="0" algn="r" rtl="1">
              <a:buNone/>
              <a:defRPr sz="850"/>
            </a:lvl5pPr>
            <a:lvl6pPr marL="1943100" indent="0" algn="r" rtl="1">
              <a:buNone/>
              <a:defRPr sz="850"/>
            </a:lvl6pPr>
            <a:lvl7pPr marL="2331720" indent="0" algn="r" rtl="1">
              <a:buNone/>
              <a:defRPr sz="850"/>
            </a:lvl7pPr>
            <a:lvl8pPr marL="2720340" indent="0" algn="r" rtl="1">
              <a:buNone/>
              <a:defRPr sz="850"/>
            </a:lvl8pPr>
            <a:lvl9pPr marL="3108960" indent="0" algn="r" rtl="1">
              <a:buNone/>
              <a:defRPr sz="850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777240" rtl="1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r" defTabSz="777240" rtl="1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083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77749" y="706351"/>
            <a:ext cx="6640503" cy="600164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3300" dirty="0">
                <a:solidFill>
                  <a:schemeClr val="bg1"/>
                </a:solidFill>
                <a:latin typeface="Segoe UI Light" panose="020B0502040204020203" pitchFamily="34" charset="0"/>
                <a:ea typeface="Segoe Pro Display Light" charset="0"/>
                <a:cs typeface="Segoe UI Light" panose="020B0502040204020203" pitchFamily="34" charset="0"/>
              </a:rPr>
              <a:t>7 طرق للتعاون في العمل</a:t>
            </a:r>
          </a:p>
        </p:txBody>
      </p:sp>
      <p:sp>
        <p:nvSpPr>
          <p:cNvPr id="8" name="Rettangolo 7"/>
          <p:cNvSpPr/>
          <p:nvPr/>
        </p:nvSpPr>
        <p:spPr>
          <a:xfrm>
            <a:off x="488024" y="1142542"/>
            <a:ext cx="6630228" cy="1046440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6200" dirty="0">
                <a:solidFill>
                  <a:schemeClr val="bg1"/>
                </a:solidFill>
                <a:latin typeface="Segoe UI Light" panose="020B0502040204020203" pitchFamily="34" charset="0"/>
                <a:ea typeface="Segoe Pro Display Light" charset="0"/>
                <a:cs typeface="Segoe UI Light" panose="020B0502040204020203" pitchFamily="34" charset="0"/>
              </a:rPr>
              <a:t>في PowerPoint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-3044" r="46254"/>
          <a:stretch/>
        </p:blipFill>
        <p:spPr>
          <a:xfrm>
            <a:off x="-35085" y="1913424"/>
            <a:ext cx="3474720" cy="303618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1469522" y="5392189"/>
            <a:ext cx="6015519" cy="338554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6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التحرير مع أشخاص آخرين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448975" y="5767462"/>
            <a:ext cx="6015519" cy="523220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4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شارك عرضاً تقديمياً مع الآخرين </a:t>
            </a:r>
          </a:p>
          <a:p>
            <a:pPr rtl="1"/>
            <a:r>
              <a:rPr lang="ar" sz="14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حتى تتمكنوا من العمل عليه معاً.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1467821" y="7729868"/>
            <a:ext cx="6015519" cy="338554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6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معرفة الأشخاص الذين يعملون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1478096" y="8115144"/>
            <a:ext cx="6015519" cy="523220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40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تُظهر مؤشرات حالة الحضور </a:t>
            </a:r>
          </a:p>
          <a:p>
            <a:pPr rtl="1"/>
            <a:r>
              <a:rPr lang="ar" sz="140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الأشخاص الذين يعملون في الملف.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456734" y="8625235"/>
            <a:ext cx="1095591" cy="1104427"/>
          </a:xfrm>
          <a:prstGeom prst="rect">
            <a:avLst/>
          </a:prstGeom>
        </p:spPr>
      </p:pic>
      <p:cxnSp>
        <p:nvCxnSpPr>
          <p:cNvPr id="24" name="Connettore 1 23"/>
          <p:cNvCxnSpPr/>
          <p:nvPr/>
        </p:nvCxnSpPr>
        <p:spPr>
          <a:xfrm>
            <a:off x="0" y="761315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878" y="5203151"/>
            <a:ext cx="5295757" cy="235598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7"/>
          <a:srcRect t="37203" r="21485" b="27852"/>
          <a:stretch/>
        </p:blipFill>
        <p:spPr>
          <a:xfrm>
            <a:off x="-211226" y="7643426"/>
            <a:ext cx="5050042" cy="2360959"/>
          </a:xfrm>
          <a:prstGeom prst="rect">
            <a:avLst/>
          </a:prstGeom>
        </p:spPr>
      </p:pic>
      <p:cxnSp>
        <p:nvCxnSpPr>
          <p:cNvPr id="69" name="Connettore 1 68"/>
          <p:cNvCxnSpPr/>
          <p:nvPr/>
        </p:nvCxnSpPr>
        <p:spPr>
          <a:xfrm>
            <a:off x="0" y="1005840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E956E-883E-4D34-825C-7E0BA01700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785"/>
          <a:stretch/>
        </p:blipFill>
        <p:spPr>
          <a:xfrm>
            <a:off x="3764909" y="2171680"/>
            <a:ext cx="3226658" cy="28632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15628C0-3F71-4BF0-A166-A57B983B5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4371" y="6395143"/>
            <a:ext cx="672709" cy="730974"/>
          </a:xfrm>
          <a:prstGeom prst="rect">
            <a:avLst/>
          </a:prstGeom>
        </p:spPr>
      </p:pic>
      <p:sp>
        <p:nvSpPr>
          <p:cNvPr id="75" name="Rettangolo 18">
            <a:extLst>
              <a:ext uri="{FF2B5EF4-FFF2-40B4-BE49-F238E27FC236}">
                <a16:creationId xmlns:a16="http://schemas.microsoft.com/office/drawing/2014/main" id="{A4408160-FD0F-40FB-8F9F-A51DD3CC4D86}"/>
              </a:ext>
            </a:extLst>
          </p:cNvPr>
          <p:cNvSpPr/>
          <p:nvPr/>
        </p:nvSpPr>
        <p:spPr>
          <a:xfrm>
            <a:off x="5138849" y="6522783"/>
            <a:ext cx="18141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9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خطوات إرشادية وفيديو إرشادي: aka.ms/powerpointsharehelp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9A91DE92-AEE5-46D3-B638-4AF1ECB6D7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4370" y="9167257"/>
            <a:ext cx="672709" cy="730974"/>
          </a:xfrm>
          <a:prstGeom prst="rect">
            <a:avLst/>
          </a:prstGeom>
        </p:spPr>
      </p:pic>
      <p:sp>
        <p:nvSpPr>
          <p:cNvPr id="77" name="Rettangolo 18">
            <a:extLst>
              <a:ext uri="{FF2B5EF4-FFF2-40B4-BE49-F238E27FC236}">
                <a16:creationId xmlns:a16="http://schemas.microsoft.com/office/drawing/2014/main" id="{84C94029-645F-45CF-8C17-23328528878F}"/>
              </a:ext>
            </a:extLst>
          </p:cNvPr>
          <p:cNvSpPr/>
          <p:nvPr/>
        </p:nvSpPr>
        <p:spPr>
          <a:xfrm>
            <a:off x="4962569" y="9332689"/>
            <a:ext cx="20289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9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خطوات إرشادية وفيديو إرشادي: aka.ms/powerpointpresencehelp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127"/>
          <p:cNvSpPr/>
          <p:nvPr/>
        </p:nvSpPr>
        <p:spPr>
          <a:xfrm>
            <a:off x="-20549" y="319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66" name="Rettangolo 65"/>
          <p:cNvSpPr/>
          <p:nvPr/>
        </p:nvSpPr>
        <p:spPr>
          <a:xfrm>
            <a:off x="1360479" y="2438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معرفة العناصر التي تغيرت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1339932" y="603873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يشير التلوين في جزء الصور المصغرة وعلى الشرائح </a:t>
            </a:r>
          </a:p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إلى ما تم تحديثه منذ آخر اطلاع لك.</a:t>
            </a: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8097" y="239456"/>
            <a:ext cx="1409700" cy="144780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135" y="1336988"/>
            <a:ext cx="7211859" cy="2989371"/>
          </a:xfrm>
          <a:prstGeom prst="rect">
            <a:avLst/>
          </a:prstGeom>
        </p:spPr>
      </p:pic>
      <p:sp>
        <p:nvSpPr>
          <p:cNvPr id="70" name="Rettangolo 69"/>
          <p:cNvSpPr/>
          <p:nvPr/>
        </p:nvSpPr>
        <p:spPr>
          <a:xfrm>
            <a:off x="3263705" y="3004060"/>
            <a:ext cx="1102813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العنصر المفصل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4761914" y="4183059"/>
            <a:ext cx="2059270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تظليل في جزء الصور المصغرة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0" y="452494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4598030" y="4697858"/>
            <a:ext cx="271751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طرح الأفكار وتلقيها</a:t>
            </a:r>
          </a:p>
        </p:txBody>
      </p:sp>
      <p:sp>
        <p:nvSpPr>
          <p:cNvPr id="74" name="Rettangolo 73"/>
          <p:cNvSpPr/>
          <p:nvPr/>
        </p:nvSpPr>
        <p:spPr>
          <a:xfrm>
            <a:off x="4269258" y="5073131"/>
            <a:ext cx="3046288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r>
              <a:rPr lang="ar-SA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أضف ملاحظات للأشخاص الآخرين،</a:t>
            </a:r>
          </a:p>
          <a:p>
            <a:r>
              <a:rPr lang="ar-SA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أو اطلع على ما تمت كتابته.</a:t>
            </a:r>
          </a:p>
        </p:txBody>
      </p:sp>
      <p:sp>
        <p:nvSpPr>
          <p:cNvPr id="75" name="Rettangolo 74"/>
          <p:cNvSpPr/>
          <p:nvPr/>
        </p:nvSpPr>
        <p:spPr>
          <a:xfrm>
            <a:off x="14812" y="4697858"/>
            <a:ext cx="370016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قم بإجراء دردشة على الفور مع الآخرين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85705" y="5073131"/>
            <a:ext cx="3629273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هل تريد مناقشته الآن؟ </a:t>
            </a:r>
          </a:p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ابدأ دردشة يمكن رؤيتها من قبل جميع من يحرر الملف حالياً.</a:t>
            </a:r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199400" y="8446469"/>
            <a:ext cx="1368819" cy="123418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160400" y="8363767"/>
            <a:ext cx="1558694" cy="1372581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8710" y="5642597"/>
            <a:ext cx="3165678" cy="3008223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70689" y="5676055"/>
            <a:ext cx="4618579" cy="3349288"/>
          </a:xfrm>
          <a:prstGeom prst="rect">
            <a:avLst/>
          </a:prstGeom>
        </p:spPr>
      </p:pic>
      <p:cxnSp>
        <p:nvCxnSpPr>
          <p:cNvPr id="81" name="Connettore 1 80"/>
          <p:cNvCxnSpPr/>
          <p:nvPr/>
        </p:nvCxnSpPr>
        <p:spPr>
          <a:xfrm>
            <a:off x="3883331" y="4697857"/>
            <a:ext cx="0" cy="4832246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77">
            <a:extLst>
              <a:ext uri="{FF2B5EF4-FFF2-40B4-BE49-F238E27FC236}">
                <a16:creationId xmlns:a16="http://schemas.microsoft.com/office/drawing/2014/main" id="{FB84725E-CB86-4668-8709-82DDEE323C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6040" y="3795444"/>
            <a:ext cx="672709" cy="730974"/>
          </a:xfrm>
          <a:prstGeom prst="rect">
            <a:avLst/>
          </a:prstGeom>
        </p:spPr>
      </p:pic>
      <p:sp>
        <p:nvSpPr>
          <p:cNvPr id="117" name="Rettangolo 18">
            <a:extLst>
              <a:ext uri="{FF2B5EF4-FFF2-40B4-BE49-F238E27FC236}">
                <a16:creationId xmlns:a16="http://schemas.microsoft.com/office/drawing/2014/main" id="{11EFE4C8-987D-4AE5-AC33-5350B6C43D47}"/>
              </a:ext>
            </a:extLst>
          </p:cNvPr>
          <p:cNvSpPr/>
          <p:nvPr/>
        </p:nvSpPr>
        <p:spPr>
          <a:xfrm>
            <a:off x="1232084" y="3987670"/>
            <a:ext cx="224078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خطوات إرشادية وفيديو إرشادي: aka.ms/powerpointrevisionshelp</a:t>
            </a:r>
          </a:p>
        </p:txBody>
      </p:sp>
      <p:pic>
        <p:nvPicPr>
          <p:cNvPr id="118" name="Picture 79">
            <a:extLst>
              <a:ext uri="{FF2B5EF4-FFF2-40B4-BE49-F238E27FC236}">
                <a16:creationId xmlns:a16="http://schemas.microsoft.com/office/drawing/2014/main" id="{F9EC813C-3379-48D5-B53A-66286649D7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6602" y="8929961"/>
            <a:ext cx="672709" cy="730974"/>
          </a:xfrm>
          <a:prstGeom prst="rect">
            <a:avLst/>
          </a:prstGeom>
        </p:spPr>
      </p:pic>
      <p:sp>
        <p:nvSpPr>
          <p:cNvPr id="119" name="Rettangolo 18">
            <a:extLst>
              <a:ext uri="{FF2B5EF4-FFF2-40B4-BE49-F238E27FC236}">
                <a16:creationId xmlns:a16="http://schemas.microsoft.com/office/drawing/2014/main" id="{72CD1016-9AF6-4887-8767-0D8F891ECE03}"/>
              </a:ext>
            </a:extLst>
          </p:cNvPr>
          <p:cNvSpPr/>
          <p:nvPr/>
        </p:nvSpPr>
        <p:spPr>
          <a:xfrm>
            <a:off x="3719094" y="9125565"/>
            <a:ext cx="21084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9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خطوات إرشادية وفيديو إرشادي: aka.ms/powerpointcommentshelp</a:t>
            </a:r>
          </a:p>
        </p:txBody>
      </p:sp>
      <p:pic>
        <p:nvPicPr>
          <p:cNvPr id="120" name="Picture 81">
            <a:extLst>
              <a:ext uri="{FF2B5EF4-FFF2-40B4-BE49-F238E27FC236}">
                <a16:creationId xmlns:a16="http://schemas.microsoft.com/office/drawing/2014/main" id="{A9641F11-A3F5-499C-B08D-6D3FDCFC2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78707" y="8923920"/>
            <a:ext cx="672709" cy="730974"/>
          </a:xfrm>
          <a:prstGeom prst="rect">
            <a:avLst/>
          </a:prstGeom>
        </p:spPr>
      </p:pic>
      <p:sp>
        <p:nvSpPr>
          <p:cNvPr id="121" name="Rettangolo 18">
            <a:extLst>
              <a:ext uri="{FF2B5EF4-FFF2-40B4-BE49-F238E27FC236}">
                <a16:creationId xmlns:a16="http://schemas.microsoft.com/office/drawing/2014/main" id="{C27F537A-44D9-43B8-B6C5-2837FA149BA4}"/>
              </a:ext>
            </a:extLst>
          </p:cNvPr>
          <p:cNvSpPr/>
          <p:nvPr/>
        </p:nvSpPr>
        <p:spPr>
          <a:xfrm>
            <a:off x="232118" y="9083193"/>
            <a:ext cx="18191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9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خطوات إرشادية وفيديو إرشادي: aka.ms/officechathelp</a:t>
            </a:r>
          </a:p>
        </p:txBody>
      </p:sp>
    </p:spTree>
    <p:extLst>
      <p:ext uri="{BB962C8B-B14F-4D97-AF65-F5344CB8AC3E}">
        <p14:creationId xmlns:p14="http://schemas.microsoft.com/office/powerpoint/2010/main" val="4271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755787" y="250096"/>
            <a:ext cx="2657882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تقديم ملاحظات حيوية</a:t>
            </a:r>
          </a:p>
        </p:txBody>
      </p:sp>
      <p:sp>
        <p:nvSpPr>
          <p:cNvPr id="6" name="Rettangolo 5"/>
          <p:cNvSpPr/>
          <p:nvPr/>
        </p:nvSpPr>
        <p:spPr>
          <a:xfrm>
            <a:off x="3363692" y="645052"/>
            <a:ext cx="4049977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r>
              <a:rPr lang="ar-SA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استخدم الحبر للتأكيد! يكون توضيح بعض الأمور أسهل بالرسم أو الخربشة.</a:t>
            </a:r>
            <a:endParaRPr lang="ar" sz="1500" dirty="0"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57201" y="133930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" sz="150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تحرير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33272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" sz="150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خربشة</a:t>
            </a:r>
          </a:p>
        </p:txBody>
      </p:sp>
      <p:sp>
        <p:nvSpPr>
          <p:cNvPr id="9" name="Rettangolo 8"/>
          <p:cNvSpPr/>
          <p:nvPr/>
        </p:nvSpPr>
        <p:spPr>
          <a:xfrm>
            <a:off x="5347698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" sz="150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رسم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56" y="1683798"/>
            <a:ext cx="6935922" cy="2035449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3739796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1398150" y="382024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عرض الإصدارات السابقة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812404" y="4129942"/>
            <a:ext cx="4601265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عندما تتعاون في العمل مع الآخرين، قد ترغب في بعض الأحيان في الاطلاع على ما كان عليه الملف قبل أن يقوم أحد الأشخاص بالتغيير.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256" y="5878720"/>
            <a:ext cx="7063483" cy="159214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5258000" y="554528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" sz="150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أمس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3010645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" sz="1500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قبل ساعتين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645375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" sz="1500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الآن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460500" y="5016131"/>
            <a:ext cx="4851400" cy="48224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974" y="7435928"/>
            <a:ext cx="5999468" cy="1852943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477747" y="9288869"/>
            <a:ext cx="6935922" cy="461306"/>
          </a:xfrm>
          <a:prstGeom prst="round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37216" y="9378609"/>
            <a:ext cx="1409700" cy="2921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543015" y="9404518"/>
            <a:ext cx="529420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200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يمكنك استعادة إصدار سابق، احفظه بشكل منفصل، أو انسخ المحتوى منه</a:t>
            </a:r>
          </a:p>
        </p:txBody>
      </p:sp>
      <p:cxnSp>
        <p:nvCxnSpPr>
          <p:cNvPr id="36" name="Connettore 1 35"/>
          <p:cNvCxnSpPr/>
          <p:nvPr/>
        </p:nvCxnSpPr>
        <p:spPr>
          <a:xfrm>
            <a:off x="0" y="-2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0" y="1005871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83">
            <a:extLst>
              <a:ext uri="{FF2B5EF4-FFF2-40B4-BE49-F238E27FC236}">
                <a16:creationId xmlns:a16="http://schemas.microsoft.com/office/drawing/2014/main" id="{632E689B-3294-4610-98FA-3892995D5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0972" y="304164"/>
            <a:ext cx="672709" cy="730974"/>
          </a:xfrm>
          <a:prstGeom prst="rect">
            <a:avLst/>
          </a:prstGeom>
        </p:spPr>
      </p:pic>
      <p:sp>
        <p:nvSpPr>
          <p:cNvPr id="39" name="Rettangolo 18">
            <a:extLst>
              <a:ext uri="{FF2B5EF4-FFF2-40B4-BE49-F238E27FC236}">
                <a16:creationId xmlns:a16="http://schemas.microsoft.com/office/drawing/2014/main" id="{B3E78554-8517-4DCE-993B-4873A802B954}"/>
              </a:ext>
            </a:extLst>
          </p:cNvPr>
          <p:cNvSpPr/>
          <p:nvPr/>
        </p:nvSpPr>
        <p:spPr>
          <a:xfrm>
            <a:off x="543014" y="446202"/>
            <a:ext cx="18024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خطوات إرشادية وفيديو إرشادي: aka.ms/officeinkhelp</a:t>
            </a:r>
          </a:p>
        </p:txBody>
      </p:sp>
      <p:pic>
        <p:nvPicPr>
          <p:cNvPr id="40" name="Picture 85">
            <a:extLst>
              <a:ext uri="{FF2B5EF4-FFF2-40B4-BE49-F238E27FC236}">
                <a16:creationId xmlns:a16="http://schemas.microsoft.com/office/drawing/2014/main" id="{73C02535-32F3-442A-856A-9C5C4F840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0563" y="3944867"/>
            <a:ext cx="672709" cy="730974"/>
          </a:xfrm>
          <a:prstGeom prst="rect">
            <a:avLst/>
          </a:prstGeom>
        </p:spPr>
      </p:pic>
      <p:sp>
        <p:nvSpPr>
          <p:cNvPr id="41" name="Rettangolo 18">
            <a:extLst>
              <a:ext uri="{FF2B5EF4-FFF2-40B4-BE49-F238E27FC236}">
                <a16:creationId xmlns:a16="http://schemas.microsoft.com/office/drawing/2014/main" id="{B86738D9-DAC2-4863-9DEA-9A75B72EA59D}"/>
              </a:ext>
            </a:extLst>
          </p:cNvPr>
          <p:cNvSpPr/>
          <p:nvPr/>
        </p:nvSpPr>
        <p:spPr>
          <a:xfrm>
            <a:off x="372950" y="4080896"/>
            <a:ext cx="188761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خطوات إرشادية وفيديو إرشادي: aka.ms/powerpointhistoryhelp</a:t>
            </a:r>
          </a:p>
        </p:txBody>
      </p:sp>
    </p:spTree>
    <p:extLst>
      <p:ext uri="{BB962C8B-B14F-4D97-AF65-F5344CB8AC3E}">
        <p14:creationId xmlns:p14="http://schemas.microsoft.com/office/powerpoint/2010/main" val="181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298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1283413"/>
            <a:ext cx="6929919" cy="431514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49" y="347579"/>
            <a:ext cx="6802882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العمل من أي مكان أو من على أي جهاز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2" y="722853"/>
            <a:ext cx="6823429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1">
            <a:spAutoFit/>
          </a:bodyPr>
          <a:lstStyle/>
          <a:p>
            <a:pPr rtl="1"/>
            <a:r>
              <a:rPr lang="ar" sz="15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هل أنت بعيد عن مكتبك؟ قم بإجراء تغييرات سريعة على الهاتف أو الكمبيوتر اللوحي.</a:t>
            </a:r>
          </a:p>
        </p:txBody>
      </p:sp>
      <p:sp>
        <p:nvSpPr>
          <p:cNvPr id="8" name="Rettangolo 7"/>
          <p:cNvSpPr/>
          <p:nvPr/>
        </p:nvSpPr>
        <p:spPr>
          <a:xfrm>
            <a:off x="6263777" y="4878088"/>
            <a:ext cx="10362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12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PowerPoint </a:t>
            </a:r>
          </a:p>
          <a:p>
            <a:pPr algn="ctr" rtl="1"/>
            <a:r>
              <a:rPr lang="ar" sz="12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لـ iOS</a:t>
            </a:r>
          </a:p>
        </p:txBody>
      </p:sp>
      <p:sp>
        <p:nvSpPr>
          <p:cNvPr id="9" name="Rettangolo 8"/>
          <p:cNvSpPr/>
          <p:nvPr/>
        </p:nvSpPr>
        <p:spPr>
          <a:xfrm>
            <a:off x="6278903" y="2324409"/>
            <a:ext cx="10363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1200" b="1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PowerPoint </a:t>
            </a:r>
          </a:p>
          <a:p>
            <a:pPr algn="ctr" rtl="1"/>
            <a:r>
              <a:rPr lang="ar" sz="1200" b="1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لـ Windows Phone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41238" y="2466667"/>
            <a:ext cx="10363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1200" b="1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PowerPoint </a:t>
            </a:r>
          </a:p>
          <a:p>
            <a:pPr algn="ctr" rtl="1"/>
            <a:r>
              <a:rPr lang="ar" sz="1200" b="1" dirty="0">
                <a:solidFill>
                  <a:schemeClr val="bg1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for Android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74136" y="4947010"/>
            <a:ext cx="10493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12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PowerPoint </a:t>
            </a:r>
          </a:p>
          <a:p>
            <a:pPr algn="ctr" rtl="1"/>
            <a:r>
              <a:rPr lang="ar" sz="1200" b="1" dirty="0">
                <a:solidFill>
                  <a:srgbClr val="D24726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Online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5835955"/>
            <a:ext cx="7772400" cy="422244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اطلع على المزيد من التلميحات ومقاطع الفيديو والتعليمات والتدريب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88024" y="6862754"/>
            <a:ext cx="6827179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3700" dirty="0">
                <a:solidFill>
                  <a:schemeClr val="bg1"/>
                </a:solidFill>
                <a:latin typeface="Segoe UI Bold" panose="020B0802040204020203" pitchFamily="34" charset="0"/>
                <a:ea typeface="Segoe Pro" charset="0"/>
                <a:cs typeface="Segoe UI Bold" panose="020B0802040204020203" pitchFamily="34" charset="0"/>
              </a:rPr>
              <a:t>تفضل بزيارة aka.ms/PowerPointHelp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914401" y="8118307"/>
            <a:ext cx="6015519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هذه التجارب متوفرة في تطبيق PowerPoint في </a:t>
            </a:r>
            <a:r>
              <a:rPr lang="en-US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.Office 365</a:t>
            </a:r>
            <a:endParaRPr lang="ar" sz="1700" dirty="0">
              <a:solidFill>
                <a:schemeClr val="bg1"/>
              </a:solidFill>
              <a:latin typeface="Segoe UI Semilight" panose="020B0402040204020203" pitchFamily="34" charset="0"/>
              <a:ea typeface="Segoe Pro SemiLight" charset="0"/>
              <a:cs typeface="Segoe UI Semilight" panose="020B0402040204020203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pic>
        <p:nvPicPr>
          <p:cNvPr id="17" name="Picture 87">
            <a:extLst>
              <a:ext uri="{FF2B5EF4-FFF2-40B4-BE49-F238E27FC236}">
                <a16:creationId xmlns:a16="http://schemas.microsoft.com/office/drawing/2014/main" id="{CD6DE1B3-06A5-48D7-9759-057B690C4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9253" y="5074549"/>
            <a:ext cx="672709" cy="730974"/>
          </a:xfrm>
          <a:prstGeom prst="rect">
            <a:avLst/>
          </a:prstGeom>
        </p:spPr>
      </p:pic>
      <p:sp>
        <p:nvSpPr>
          <p:cNvPr id="18" name="Rettangolo 18">
            <a:extLst>
              <a:ext uri="{FF2B5EF4-FFF2-40B4-BE49-F238E27FC236}">
                <a16:creationId xmlns:a16="http://schemas.microsoft.com/office/drawing/2014/main" id="{1799B724-937D-458A-8599-F0222DAADBB7}"/>
              </a:ext>
            </a:extLst>
          </p:cNvPr>
          <p:cNvSpPr/>
          <p:nvPr/>
        </p:nvSpPr>
        <p:spPr>
          <a:xfrm>
            <a:off x="2310540" y="5221152"/>
            <a:ext cx="183947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خطوات إرشادية وفيديو إرشادي: aka.ms/officeappsmobilehelp</a:t>
            </a:r>
          </a:p>
        </p:txBody>
      </p:sp>
    </p:spTree>
    <p:extLst>
      <p:ext uri="{BB962C8B-B14F-4D97-AF65-F5344CB8AC3E}">
        <p14:creationId xmlns:p14="http://schemas.microsoft.com/office/powerpoint/2010/main" val="2014126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5CE603-0589-46D7-A931-0BB7F9CAA5D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1559</TotalTime>
  <Words>316</Words>
  <PresentationFormat>Custom</PresentationFormat>
  <Paragraphs>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Segoe UI Bold</vt:lpstr>
      <vt:lpstr>Segoe UI Light</vt:lpstr>
      <vt:lpstr>Segoe UI Semilight</vt:lpstr>
      <vt:lpstr>Times New Roman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2017-09-20T15:20:38Z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