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03" autoAdjust="0"/>
    <p:restoredTop sz="95147" autoAdjust="0"/>
  </p:normalViewPr>
  <p:slideViewPr>
    <p:cSldViewPr>
      <p:cViewPr varScale="1">
        <p:scale>
          <a:sx n="126" d="100"/>
          <a:sy n="126" d="100"/>
        </p:scale>
        <p:origin x="11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024" y="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04CA3AE4-BFBA-4342-8C68-439E808E41E4}" type="uaq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25/09/1438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3511ED25-177E-4436-B624-41BFE2A2FDA9}" type="slidenum"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ECFC44C6-901D-45A2-B848-03C46DCD67A5}" type="uaqdatetime1">
              <a:rPr lang="ar-SA" smtClean="0"/>
              <a:pPr algn="l"/>
              <a:t>25/09/1438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8DE00C7-EBF3-4482-A53D-61C96E817E74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7520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10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76344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11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00434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12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0995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7524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34213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5829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9821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42618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9740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2364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noProof="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0C7-EBF3-4482-A53D-61C96E817E74}" type="slidenum">
              <a:rPr lang="ar-SA" smtClean="0"/>
              <a:pPr/>
              <a:t>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497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يناي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مربع نص 9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98" name="مربع نص 9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99" name="مربع نص 9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00" name="مربع نص 9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01" name="مربع نص 10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02" name="مربع نص 101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03" name="مربع نص 102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7C5518-E77F-419C-BAB3-285344CF0BEC}" type="uaqdatetime1">
              <a:rPr lang="ar-SA" noProof="0" smtClean="0"/>
              <a:pPr/>
              <a:t>25/09/1438</a:t>
            </a:fld>
            <a:endParaRPr lang="ar-SA" noProof="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180" name="مربع نص 179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81" name="مربع نص 180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82" name="مربع نص 181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83" name="مربع نص 182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84" name="مربع نص 183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185" name="مربع نص 184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186" name="مربع نص 185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2" name="مربع نص 221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3" name="مربع نص 222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24" name="مربع نص 223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25" name="مربع نص 224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26" name="مربع نص 225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27" name="مربع نص 226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28" name="مربع نص 227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29" name="مربع نص 228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0" name="مربع نص 229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1" name="مربع نص 230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2" name="مربع نص 231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3" name="مربع نص 232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34" name="مربع نص 233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35" name="مربع نص 234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37" name="مربع نص 236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38" name="مربع نص 237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39" name="مربع نص 238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40" name="مربع نص 239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1" name="مربع نص 240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2" name="مربع نص 241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3" name="مربع نص 242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5" name="مربع نص 244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6" name="مربع نص 245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47" name="مربع نص 246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48" name="مربع نص 247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49" name="مربع نص 248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50" name="مربع نص 249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51" name="مربع نص 250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/>
              <a:t>انقر لإضافة نص</a:t>
            </a:r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marR="0" indent="0" algn="r" defTabSz="914400" rtl="1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1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يناير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مربع نص 172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" name="مربع نص 173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5" name="مربع نص 174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6" name="مربع نص 175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7" name="مربع نص 176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9" name="مربع نص 178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7" name="مربع نص 186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8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أكتوب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3EAEEF3-B0CE-416D-885E-412C93927715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88" name="مربع نص 18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89" name="مربع نص 18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90" name="مربع نص 18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91" name="مربع نص 19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92" name="مربع نص 191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93" name="مربع نص 192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94" name="مربع نص 193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95" name="مربع نص 194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96" name="مربع نص 195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97" name="مربع نص 196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98" name="مربع نص 197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199" name="مربع نص 198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00" name="مربع نص 199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01" name="مربع نص 200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02" name="مربع نص 201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03" name="مربع نص 202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04" name="مربع نص 203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05" name="مربع نص 204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06" name="مربع نص 205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07" name="مربع نص 206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08" name="مربع نص 207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09" name="مربع نص 208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10" name="مربع نص 209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11" name="مربع نص 210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12" name="مربع نص 211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13" name="مربع نص 212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14" name="مربع نص 213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15" name="مربع نص 214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16" name="مربع نص 215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17" name="مربع نص 216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18" name="مربع نص 217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19" name="مربع نص 218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20" name="مربع نص 219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21" name="مربع نص 220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36" name="مربع نص 235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4" name="مربع نص 243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52" name="مربع نص 251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53" name="مربع نص 252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54" name="مربع نص 253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96" name="مربع نص 295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97" name="مربع نص 296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2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أكتوبر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نوفمب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2E04390-ECE7-44DB-8FC4-74F2DC3B56B9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88" name="مربع نص 18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89" name="مربع نص 18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90" name="مربع نص 18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91" name="مربع نص 19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92" name="مربع نص 191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93" name="مربع نص 192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94" name="مربع نص 193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95" name="مربع نص 194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96" name="مربع نص 195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97" name="مربع نص 196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98" name="مربع نص 197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99" name="مربع نص 198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00" name="مربع نص 199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01" name="مربع نص 200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02" name="مربع نص 201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03" name="مربع نص 202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04" name="مربع نص 203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05" name="مربع نص 204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06" name="مربع نص 205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07" name="مربع نص 206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08" name="مربع نص 207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09" name="مربع نص 208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10" name="مربع نص 209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11" name="مربع نص 210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12" name="مربع نص 211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13" name="مربع نص 212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14" name="مربع نص 213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15" name="مربع نص 214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16" name="مربع نص 215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17" name="مربع نص 216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18" name="مربع نص 217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19" name="مربع نص 218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20" name="مربع نص 219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21" name="مربع نص 220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6" name="مربع نص 235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44" name="مربع نص 243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52" name="مربع نص 251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53" name="مربع نص 252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54" name="مربع نص 253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96" name="مربع نص 295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97" name="مربع نص 296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2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نوفمبر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ديسمب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96A1F0D-344B-45F0-964A-640B94CC0C73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  <a:endParaRPr lang="ar-SA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8" name="مربع نص 18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89" name="مربع نص 18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90" name="مربع نص 18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91" name="مربع نص 19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92" name="مربع نص 191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93" name="مربع نص 192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94" name="مربع نص 193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95" name="مربع نص 194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96" name="مربع نص 195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97" name="مربع نص 196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98" name="مربع نص 197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99" name="مربع نص 198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00" name="مربع نص 199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01" name="مربع نص 200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02" name="مربع نص 201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03" name="مربع نص 202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04" name="مربع نص 203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05" name="مربع نص 204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06" name="مربع نص 205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07" name="مربع نص 206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08" name="مربع نص 207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09" name="مربع نص 208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10" name="مربع نص 209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11" name="مربع نص 210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12" name="مربع نص 211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13" name="مربع نص 212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14" name="مربع نص 213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15" name="مربع نص 214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16" name="مربع نص 215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17" name="مربع نص 216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18" name="مربع نص 217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endParaRPr lang="ar-SA" sz="900" spc="-50" noProof="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9" name="مربع نص 218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20" name="مربع نص 219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21" name="مربع نص 220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36" name="مربع نص 235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44" name="مربع نص 243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52" name="مربع نص 251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53" name="مربع نص 252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54" name="مربع نص 253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96" name="مربع نص 295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97" name="مربع نص 296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2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ديسمبر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1">
            <a:normAutofit/>
          </a:bodyPr>
          <a:lstStyle>
            <a:lvl1pPr algn="l" rtl="1">
              <a:defRPr sz="4000"/>
            </a:lvl1pPr>
          </a:lstStyle>
          <a:p>
            <a:pPr rtl="1"/>
            <a:r>
              <a:rPr lang="ar-SA" noProof="0" dirty="0"/>
              <a:t>انقر لإضافة عنوان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1"/>
          <a:lstStyle>
            <a:lvl1pPr marL="0" indent="0" algn="l" rtl="1">
              <a:buNone/>
              <a:defRPr>
                <a:solidFill>
                  <a:srgbClr val="7F7F7F"/>
                </a:solidFill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ar-SA" noProof="0" dirty="0"/>
              <a:t>انقر لإضافة عنوان فرعي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E9E91453-72D0-480A-83FD-B7F397216604}" type="uaqdatetime1">
              <a:rPr lang="ar-SA" noProof="0" smtClean="0"/>
              <a:t>25/09/1438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/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hasCustomPrompt="1"/>
          </p:nvPr>
        </p:nvSpPr>
        <p:spPr>
          <a:xfrm>
            <a:off x="304800" y="427038"/>
            <a:ext cx="5905500" cy="487362"/>
          </a:xfrm>
        </p:spPr>
        <p:txBody>
          <a:bodyPr rtlCol="1"/>
          <a:lstStyle>
            <a:lvl1pPr algn="l" rtl="1">
              <a:defRPr/>
            </a:lvl1pPr>
          </a:lstStyle>
          <a:p>
            <a:pPr rtl="1"/>
            <a:r>
              <a:rPr lang="ar-SA" noProof="0" dirty="0"/>
              <a:t>انقر لإضافة عنوان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>
            <a:off x="419100" y="1219200"/>
            <a:ext cx="8305800" cy="5219700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ar-SA" noProof="0" dirty="0"/>
              <a:t>انقر لإضافة نص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AF08B51F-8640-406D-82F8-B7BF18413621}" type="uaqdatetime1">
              <a:rPr lang="ar-SA" noProof="0" smtClean="0"/>
              <a:t>25/09/1438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/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فبراي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مربع نص 9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98" name="مربع نص 9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99" name="مربع نص 9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lvl="0"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00" name="مربع نص 9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01" name="مربع نص 10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706E114-99BE-40FC-8F28-1CE7F12C07A1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42" name="مربع نص 241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3" name="مربع نص 242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5" name="مربع نص 244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6" name="مربع نص 245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47" name="مربع نص 246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48" name="مربع نص 247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49" name="مربع نص 248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50" name="مربع نص 249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51" name="مربع نص 250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8" name="مربع نص 187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89" name="مربع نص 188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90" name="مربع نص 189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91" name="مربع نص 190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92" name="مربع نص 191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93" name="مربع نص 192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94" name="مربع نص 193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95" name="مربع نص 194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96" name="مربع نص 195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197" name="مربع نص 196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198" name="مربع نص 197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199" name="مربع نص 198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00" name="مربع نص 199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01" name="مربع نص 200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02" name="مربع نص 201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03" name="مربع نص 202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04" name="مربع نص 203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05" name="مربع نص 204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06" name="مربع نص 205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07" name="مربع نص 206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08" name="مربع نص 207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09" name="مربع نص 208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10" name="مربع نص 209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11" name="مربع نص 210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12" name="مربع نص 211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13" name="مربع نص 212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14" name="مربع نص 213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فبراير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3" name="المجموعة 172"/>
          <p:cNvGrpSpPr/>
          <p:nvPr userDrawn="1"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74" name="المجموعة 173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324" name="رابط مستقيم 323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رابط مستقيم 324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رابط مستقيم 325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رابط مستقيم 326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رابط مستقيم 327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رابط مستقيم 328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رابط مستقيم 329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المجموعة 174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316" name="رابط مستقيم 315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رابط مستقيم 316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رابط مستقيم 317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رابط مستقيم 318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رابط مستقيم 319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رابط مستقيم 320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رابط مستقيم 321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رابط مستقيم 322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المجموعة 175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308" name="رابط مستقيم 307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رابط مستقيم 308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رابط مستقيم 309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رابط مستقيم 310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رابط مستقيم 311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رابط مستقيم 312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رابط مستقيم 313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رابط مستقيم 314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المجموعة 176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300" name="رابط مستقيم 299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رابط مستقيم 300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رابط مستقيم 301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رابط مستقيم 302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رابط مستقيم 303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رابط مستقيم 304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رابط مستقيم 305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رابط مستقيم 306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المجموعة 177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244" name="رابط مستقيم 243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رابط مستقيم 2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رابط مستقيم 2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رابط مستقيم 2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رابط مستقيم 295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رابط مستقيم 296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رابط مستقيم 297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رابط مستقيم 298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المجموعة 178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234" name="رابط مستقيم 233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رابط مستقيم 234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رابط مستقيم 235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رابط مستقيم 236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رابط مستقيم 237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رابط مستقيم 238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رابط مستقيم 239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رابط مستقيم 240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المجموعة 215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226" name="رابط مستقيم 225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رابط مستقيم 226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رابط مستقيم 227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رابط مستقيم 228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رابط مستقيم 229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رابط مستقيم 230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رابط مستقيم 231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رابط مستقيم 232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المجموعة 216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18" name="رابط مستقيم 217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رابط مستقيم 218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رابط مستقيم 219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رابط مستقيم 220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رابط مستقيم 221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رابط مستقيم 222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رابط مستقيم 223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رابط مستقيم 224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ار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مربع نص 9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98" name="مربع نص 9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99" name="مربع نص 9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00" name="مربع نص 9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01" name="مربع نص 10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4C62BCF-4232-4A9D-9CE9-4E493B18CC3C}" type="uaqdatetime1">
              <a:rPr lang="ar-SA" noProof="0" smtClean="0"/>
              <a:pPr/>
              <a:t>25/09/1438</a:t>
            </a:fld>
            <a:endParaRPr lang="ar-SA" noProof="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noProof="0" smtClean="0"/>
              <a:pPr/>
              <a:t>‹#›</a:t>
            </a:fld>
            <a:endParaRPr lang="ar-SA" noProof="0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45" name="مربع نص 244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6" name="مربع نص 245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7" name="مربع نص 246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8" name="مربع نص 247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49" name="مربع نص 248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50" name="مربع نص 249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51" name="مربع نص 250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8" name="مربع نص 187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89" name="مربع نص 188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90" name="مربع نص 189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91" name="مربع نص 190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92" name="مربع نص 191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93" name="مربع نص 192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94" name="مربع نص 193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95" name="مربع نص 194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96" name="مربع نص 195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197" name="مربع نص 196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198" name="مربع نص 197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199" name="مربع نص 198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00" name="مربع نص 199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01" name="مربع نص 200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02" name="مربع نص 201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03" name="مربع نص 202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04" name="مربع نص 203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05" name="مربع نص 204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06" name="مربع نص 205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07" name="مربع نص 206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08" name="مربع نص 207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09" name="مربع نص 208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10" name="مربع نص 209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11" name="مربع نص 210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12" name="مربع نص 211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13" name="مربع نص 212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14" name="مربع نص 213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15" name="مربع نص 214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16" name="مربع نص 215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7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مارس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أبري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326DE98-F699-456A-97AC-1014791CC6F3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45" name="مربع نص 244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46" name="مربع نص 245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7" name="مربع نص 246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8" name="مربع نص 247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9" name="مربع نص 248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50" name="مربع نص 249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51" name="مربع نص 250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marR="0" indent="0" algn="r" defTabSz="914400" rtl="1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marR="0" indent="0" algn="r" defTabSz="914400" rtl="1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36" name="مربع نص 235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44" name="مربع نص 243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endParaRPr lang="ar-SA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2" name="مربع نص 251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53" name="مربع نص 252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54" name="مربع نص 253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96" name="مربع نص 295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97" name="مربع نص 296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98" name="مربع نص 297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99" name="مربع نص 298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300" name="مربع نص 299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301" name="مربع نص 300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302" name="مربع نص 301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303" name="مربع نص 302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304" name="مربع نص 303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305" name="مربع نص 304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306" name="مربع نص 305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307" name="مربع نص 306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308" name="مربع نص 307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309" name="مربع نص 308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310" name="مربع نص 309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311" name="مربع نص 310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312" name="مربع نص 311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313" name="مربع نص 312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314" name="مربع نص 313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315" name="مربع نص 314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316" name="مربع نص 315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317" name="مربع نص 316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318" name="مربع نص 317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319" name="مربع نص 318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320" name="مربع نص 319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321" name="مربع نص 320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322" name="مربع نص 321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  <a:endParaRPr lang="ar-SA" sz="900" spc="-50" noProof="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3" name="مربع نص 322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324" name="مربع نص 323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325" name="مربع نص 324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7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أبريل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اي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40321BD-7A3C-45B2-9F4B-E779B2A78952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88" name="مربع نص 18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89" name="مربع نص 18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90" name="مربع نص 18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91" name="مربع نص 19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92" name="مربع نص 191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93" name="مربع نص 192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94" name="مربع نص 193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95" name="مربع نص 194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96" name="مربع نص 195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97" name="مربع نص 196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98" name="مربع نص 197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199" name="مربع نص 198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00" name="مربع نص 199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01" name="مربع نص 200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02" name="مربع نص 201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03" name="مربع نص 202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04" name="مربع نص 203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05" name="مربع نص 204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06" name="مربع نص 205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07" name="مربع نص 206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08" name="مربع نص 207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09" name="مربع نص 208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10" name="مربع نص 209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11" name="مربع نص 210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12" name="مربع نص 211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13" name="مربع نص 212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14" name="مربع نص 213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15" name="مربع نص 214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16" name="مربع نص 215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17" name="مربع نص 216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18" name="مربع نص 217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19" name="مربع نص 218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20" name="مربع نص 219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21" name="مربع نص 220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36" name="مربع نص 235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4" name="مربع نص 243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52" name="مربع نص 251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53" name="مربع نص 252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54" name="مربع نص 253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96" name="مربع نص 295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97" name="مربع نص 296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2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مايو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يوني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ED733BC-A53F-4540-B4B4-BDEBF6BACEBE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88" name="مربع نص 18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89" name="مربع نص 18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90" name="مربع نص 18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91" name="مربع نص 19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endParaRPr lang="ar-SA" sz="900" spc="-50" noProof="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2" name="مربع نص 191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93" name="مربع نص 192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  <a:endParaRPr lang="ar-SA" sz="900" spc="-50" noProof="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مربع نص 193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95" name="مربع نص 194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96" name="مربع نص 195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97" name="مربع نص 196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98" name="مربع نص 197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99" name="مربع نص 198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00" name="مربع نص 199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01" name="مربع نص 200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02" name="مربع نص 201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03" name="مربع نص 202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04" name="مربع نص 203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05" name="مربع نص 204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06" name="مربع نص 205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07" name="مربع نص 206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08" name="مربع نص 207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09" name="مربع نص 208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10" name="مربع نص 209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11" name="مربع نص 210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12" name="مربع نص 211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13" name="مربع نص 212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14" name="مربع نص 213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15" name="مربع نص 214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16" name="مربع نص 215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17" name="مربع نص 216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18" name="مربع نص 217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19" name="مربع نص 218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20" name="مربع نص 219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endParaRPr lang="ar-SA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1" name="مربع نص 220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36" name="مربع نص 235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  <a:endParaRPr lang="ar-SA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4" name="مربع نص 243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52" name="مربع نص 251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53" name="مربع نص 252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54" name="مربع نص 253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96" name="مربع نص 295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97" name="مربع نص 296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2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يونيو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يولي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E27098B-9547-467B-8917-416973F5B067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marR="0" indent="0" algn="r" defTabSz="914400" rtl="1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88" name="مربع نص 187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89" name="مربع نص 188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90" name="مربع نص 189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91" name="مربع نص 190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92" name="مربع نص 191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93" name="مربع نص 192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94" name="مربع نص 193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195" name="مربع نص 194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  <a:endParaRPr lang="ar-SA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6" name="مربع نص 195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97" name="مربع نص 196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98" name="مربع نص 197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99" name="مربع نص 198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00" name="مربع نص 199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01" name="مربع نص 200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02" name="مربع نص 201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03" name="مربع نص 202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04" name="مربع نص 203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05" name="مربع نص 204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06" name="مربع نص 205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07" name="مربع نص 206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08" name="مربع نص 207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09" name="مربع نص 208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10" name="مربع نص 209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11" name="مربع نص 210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12" name="مربع نص 211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13" name="مربع نص 212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14" name="مربع نص 213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15" name="مربع نص 214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16" name="مربع نص 215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17" name="مربع نص 216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18" name="مربع نص 217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19" name="مربع نص 218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20" name="مربع نص 219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21" name="مربع نص 220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6" name="مربع نص 235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44" name="مربع نص 243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52" name="مربع نص 251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53" name="مربع نص 252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54" name="مربع نص 253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endParaRPr lang="ar-SA" sz="900" spc="-50" noProof="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6" name="مربع نص 295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97" name="مربع نص 296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2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يوليو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أغسط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DBFE1F9-9053-4BD0-8BD8-F31726A684C5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88" name="مربع نص 18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89" name="مربع نص 18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90" name="مربع نص 18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91" name="مربع نص 19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92" name="مربع نص 191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93" name="مربع نص 192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94" name="مربع نص 193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95" name="مربع نص 194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96" name="مربع نص 195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97" name="مربع نص 196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98" name="مربع نص 197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199" name="مربع نص 198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00" name="مربع نص 199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01" name="مربع نص 200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02" name="مربع نص 201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03" name="مربع نص 202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04" name="مربع نص 203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05" name="مربع نص 204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06" name="مربع نص 205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07" name="مربع نص 206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08" name="مربع نص 207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09" name="مربع نص 208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10" name="مربع نص 209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11" name="مربع نص 210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12" name="مربع نص 211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13" name="مربع نص 212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</p:txBody>
      </p:sp>
      <p:sp>
        <p:nvSpPr>
          <p:cNvPr id="214" name="مربع نص 213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15" name="مربع نص 214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16" name="مربع نص 215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17" name="مربع نص 216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endParaRPr lang="ar-SA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8" name="مربع نص 217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19" name="مربع نص 218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220" name="مربع نص 219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21" name="مربع نص 220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36" name="مربع نص 235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4" name="مربع نص 243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52" name="مربع نص 251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53" name="مربع نص 252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54" name="مربع نص 253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96" name="مربع نص 295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297" name="مربع نص 296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180" name="مربع نص 179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مربع نص 180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2" name="مربع نص 181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3" name="مربع نص 182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" name="مربع نص 183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مربع نص 184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مربع نص 185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2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أغسطس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سبتمب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المجموعة 17"/>
          <p:cNvGrpSpPr/>
          <p:nvPr/>
        </p:nvGrpSpPr>
        <p:grpSpPr>
          <a:xfrm>
            <a:off x="428624" y="933450"/>
            <a:ext cx="5467350" cy="5495926"/>
            <a:chOff x="3124201" y="1080377"/>
            <a:chExt cx="5715000" cy="5459572"/>
          </a:xfrm>
        </p:grpSpPr>
        <p:grpSp>
          <p:nvGrpSpPr>
            <p:cNvPr id="19" name="المجموعة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رابط مستقيم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رابط مستقيم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المجموعة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رابط مستقيم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المجموعة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رابط مستقيم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المجموعة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المجموعة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رابط مستقيم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المجموعة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رابط مستقيم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المجموعة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رابط مستقيم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رابط مستقيم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رابط مستقيم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رابط مستقيم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المجموعة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مربع نص 96"/>
          <p:cNvSpPr txBox="1"/>
          <p:nvPr/>
        </p:nvSpPr>
        <p:spPr>
          <a:xfrm>
            <a:off x="51343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98" name="مربع نص 97"/>
          <p:cNvSpPr txBox="1"/>
          <p:nvPr/>
        </p:nvSpPr>
        <p:spPr>
          <a:xfrm>
            <a:off x="43537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99" name="مربع نص 98"/>
          <p:cNvSpPr txBox="1"/>
          <p:nvPr/>
        </p:nvSpPr>
        <p:spPr>
          <a:xfrm>
            <a:off x="357304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100" name="مربع نص 99"/>
          <p:cNvSpPr txBox="1"/>
          <p:nvPr/>
        </p:nvSpPr>
        <p:spPr>
          <a:xfrm>
            <a:off x="279236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101" name="مربع نص 100"/>
          <p:cNvSpPr txBox="1"/>
          <p:nvPr/>
        </p:nvSpPr>
        <p:spPr>
          <a:xfrm>
            <a:off x="201169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</a:p>
        </p:txBody>
      </p:sp>
      <p:sp>
        <p:nvSpPr>
          <p:cNvPr id="102" name="مربع نص 101"/>
          <p:cNvSpPr txBox="1"/>
          <p:nvPr/>
        </p:nvSpPr>
        <p:spPr>
          <a:xfrm>
            <a:off x="450342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103" name="مربع نص 102"/>
          <p:cNvSpPr txBox="1"/>
          <p:nvPr/>
        </p:nvSpPr>
        <p:spPr>
          <a:xfrm>
            <a:off x="1231017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11" name="عنصر نائب للصورة 10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12" name="عنصر نائب للصورة 10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1">
            <a:normAutofit/>
          </a:bodyPr>
          <a:lstStyle>
            <a:lvl1pPr marL="0" indent="0" algn="ct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91300" y="6596743"/>
            <a:ext cx="2133600" cy="18505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5ACE9C3-C4AC-417D-B15D-83D0B0CF9390}" type="uaqdatetime1">
              <a:rPr lang="ar-SA" smtClean="0"/>
              <a:pPr/>
              <a:t>25/09/1438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596743"/>
            <a:ext cx="2895600" cy="185057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19100" y="6596743"/>
            <a:ext cx="2133600" cy="185057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9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43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0" name="مربع نص 179"/>
          <p:cNvSpPr txBox="1"/>
          <p:nvPr/>
        </p:nvSpPr>
        <p:spPr>
          <a:xfrm>
            <a:off x="51343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181" name="مربع نص 180"/>
          <p:cNvSpPr txBox="1"/>
          <p:nvPr/>
        </p:nvSpPr>
        <p:spPr>
          <a:xfrm>
            <a:off x="43537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82" name="مربع نص 181"/>
          <p:cNvSpPr txBox="1"/>
          <p:nvPr/>
        </p:nvSpPr>
        <p:spPr>
          <a:xfrm>
            <a:off x="357304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183" name="مربع نص 182"/>
          <p:cNvSpPr txBox="1"/>
          <p:nvPr/>
        </p:nvSpPr>
        <p:spPr>
          <a:xfrm>
            <a:off x="279236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184" name="مربع نص 183"/>
          <p:cNvSpPr txBox="1"/>
          <p:nvPr/>
        </p:nvSpPr>
        <p:spPr>
          <a:xfrm>
            <a:off x="201169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185" name="مربع نص 184"/>
          <p:cNvSpPr txBox="1"/>
          <p:nvPr/>
        </p:nvSpPr>
        <p:spPr>
          <a:xfrm>
            <a:off x="450342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</a:p>
        </p:txBody>
      </p:sp>
      <p:sp>
        <p:nvSpPr>
          <p:cNvPr id="186" name="مربع نص 185"/>
          <p:cNvSpPr txBox="1"/>
          <p:nvPr/>
        </p:nvSpPr>
        <p:spPr>
          <a:xfrm>
            <a:off x="1231017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</a:p>
        </p:txBody>
      </p:sp>
      <p:sp>
        <p:nvSpPr>
          <p:cNvPr id="222" name="مربع نص 221"/>
          <p:cNvSpPr txBox="1"/>
          <p:nvPr/>
        </p:nvSpPr>
        <p:spPr>
          <a:xfrm>
            <a:off x="51343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23" name="مربع نص 222"/>
          <p:cNvSpPr txBox="1"/>
          <p:nvPr/>
        </p:nvSpPr>
        <p:spPr>
          <a:xfrm>
            <a:off x="43537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sp>
        <p:nvSpPr>
          <p:cNvPr id="224" name="مربع نص 223"/>
          <p:cNvSpPr txBox="1"/>
          <p:nvPr/>
        </p:nvSpPr>
        <p:spPr>
          <a:xfrm>
            <a:off x="357304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sp>
        <p:nvSpPr>
          <p:cNvPr id="225" name="مربع نص 224"/>
          <p:cNvSpPr txBox="1"/>
          <p:nvPr/>
        </p:nvSpPr>
        <p:spPr>
          <a:xfrm>
            <a:off x="279236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26" name="مربع نص 225"/>
          <p:cNvSpPr txBox="1"/>
          <p:nvPr/>
        </p:nvSpPr>
        <p:spPr>
          <a:xfrm>
            <a:off x="201169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</a:p>
        </p:txBody>
      </p:sp>
      <p:sp>
        <p:nvSpPr>
          <p:cNvPr id="227" name="مربع نص 226"/>
          <p:cNvSpPr txBox="1"/>
          <p:nvPr/>
        </p:nvSpPr>
        <p:spPr>
          <a:xfrm>
            <a:off x="450342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228" name="مربع نص 227"/>
          <p:cNvSpPr txBox="1"/>
          <p:nvPr/>
        </p:nvSpPr>
        <p:spPr>
          <a:xfrm>
            <a:off x="1231017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29" name="مربع نص 228"/>
          <p:cNvSpPr txBox="1"/>
          <p:nvPr/>
        </p:nvSpPr>
        <p:spPr>
          <a:xfrm>
            <a:off x="51343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</a:p>
        </p:txBody>
      </p:sp>
      <p:sp>
        <p:nvSpPr>
          <p:cNvPr id="230" name="مربع نص 229"/>
          <p:cNvSpPr txBox="1"/>
          <p:nvPr/>
        </p:nvSpPr>
        <p:spPr>
          <a:xfrm>
            <a:off x="43537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</a:p>
        </p:txBody>
      </p:sp>
      <p:sp>
        <p:nvSpPr>
          <p:cNvPr id="231" name="مربع نص 230"/>
          <p:cNvSpPr txBox="1"/>
          <p:nvPr/>
        </p:nvSpPr>
        <p:spPr>
          <a:xfrm>
            <a:off x="357304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</p:txBody>
      </p:sp>
      <p:sp>
        <p:nvSpPr>
          <p:cNvPr id="232" name="مربع نص 231"/>
          <p:cNvSpPr txBox="1"/>
          <p:nvPr/>
        </p:nvSpPr>
        <p:spPr>
          <a:xfrm>
            <a:off x="279236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33" name="مربع نص 232"/>
          <p:cNvSpPr txBox="1"/>
          <p:nvPr/>
        </p:nvSpPr>
        <p:spPr>
          <a:xfrm>
            <a:off x="201169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</a:p>
        </p:txBody>
      </p:sp>
      <p:sp>
        <p:nvSpPr>
          <p:cNvPr id="234" name="مربع نص 233"/>
          <p:cNvSpPr txBox="1"/>
          <p:nvPr/>
        </p:nvSpPr>
        <p:spPr>
          <a:xfrm>
            <a:off x="450342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</a:p>
        </p:txBody>
      </p:sp>
      <p:sp>
        <p:nvSpPr>
          <p:cNvPr id="235" name="مربع نص 234"/>
          <p:cNvSpPr txBox="1"/>
          <p:nvPr/>
        </p:nvSpPr>
        <p:spPr>
          <a:xfrm>
            <a:off x="1231017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</a:p>
        </p:txBody>
      </p:sp>
      <p:sp>
        <p:nvSpPr>
          <p:cNvPr id="237" name="مربع نص 236"/>
          <p:cNvSpPr txBox="1"/>
          <p:nvPr/>
        </p:nvSpPr>
        <p:spPr>
          <a:xfrm>
            <a:off x="51343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</p:txBody>
      </p:sp>
      <p:sp>
        <p:nvSpPr>
          <p:cNvPr id="238" name="مربع نص 237"/>
          <p:cNvSpPr txBox="1"/>
          <p:nvPr/>
        </p:nvSpPr>
        <p:spPr>
          <a:xfrm>
            <a:off x="43537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</a:p>
        </p:txBody>
      </p:sp>
      <p:sp>
        <p:nvSpPr>
          <p:cNvPr id="239" name="مربع نص 238"/>
          <p:cNvSpPr txBox="1"/>
          <p:nvPr/>
        </p:nvSpPr>
        <p:spPr>
          <a:xfrm>
            <a:off x="357304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  <a:endParaRPr lang="ar-SA" sz="900" spc="-50" noProof="0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0" name="مربع نص 239"/>
          <p:cNvSpPr txBox="1"/>
          <p:nvPr/>
        </p:nvSpPr>
        <p:spPr>
          <a:xfrm>
            <a:off x="279236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241" name="مربع نص 240"/>
          <p:cNvSpPr txBox="1"/>
          <p:nvPr/>
        </p:nvSpPr>
        <p:spPr>
          <a:xfrm>
            <a:off x="201169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</a:p>
        </p:txBody>
      </p:sp>
      <p:sp>
        <p:nvSpPr>
          <p:cNvPr id="242" name="مربع نص 241"/>
          <p:cNvSpPr txBox="1"/>
          <p:nvPr/>
        </p:nvSpPr>
        <p:spPr>
          <a:xfrm>
            <a:off x="450342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>
            <a:defPPr>
              <a:defRPr lang="en-US"/>
            </a:defPPr>
            <a:lvl1pPr algn="r" rtl="1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algn="l" rtl="1"/>
            <a:r>
              <a:rPr lang="ar-SA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</a:p>
        </p:txBody>
      </p:sp>
      <p:sp>
        <p:nvSpPr>
          <p:cNvPr id="243" name="مربع نص 242"/>
          <p:cNvSpPr txBox="1"/>
          <p:nvPr/>
        </p:nvSpPr>
        <p:spPr>
          <a:xfrm>
            <a:off x="1231017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</a:p>
        </p:txBody>
      </p:sp>
      <p:sp>
        <p:nvSpPr>
          <p:cNvPr id="245" name="مربع نص 244"/>
          <p:cNvSpPr txBox="1"/>
          <p:nvPr/>
        </p:nvSpPr>
        <p:spPr>
          <a:xfrm>
            <a:off x="51343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246" name="مربع نص 245"/>
          <p:cNvSpPr txBox="1"/>
          <p:nvPr/>
        </p:nvSpPr>
        <p:spPr>
          <a:xfrm>
            <a:off x="43537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247" name="مربع نص 246"/>
          <p:cNvSpPr txBox="1"/>
          <p:nvPr/>
        </p:nvSpPr>
        <p:spPr>
          <a:xfrm>
            <a:off x="357304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248" name="مربع نص 247"/>
          <p:cNvSpPr txBox="1"/>
          <p:nvPr/>
        </p:nvSpPr>
        <p:spPr>
          <a:xfrm>
            <a:off x="279236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249" name="مربع نص 248"/>
          <p:cNvSpPr txBox="1"/>
          <p:nvPr/>
        </p:nvSpPr>
        <p:spPr>
          <a:xfrm>
            <a:off x="201169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</a:p>
        </p:txBody>
      </p:sp>
      <p:sp>
        <p:nvSpPr>
          <p:cNvPr id="250" name="مربع نص 249"/>
          <p:cNvSpPr txBox="1"/>
          <p:nvPr/>
        </p:nvSpPr>
        <p:spPr>
          <a:xfrm>
            <a:off x="450342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</a:p>
        </p:txBody>
      </p:sp>
      <p:sp>
        <p:nvSpPr>
          <p:cNvPr id="251" name="مربع نص 250"/>
          <p:cNvSpPr txBox="1"/>
          <p:nvPr/>
        </p:nvSpPr>
        <p:spPr>
          <a:xfrm>
            <a:off x="1231017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1" anchor="ctr" anchorCtr="0">
            <a:noAutofit/>
          </a:bodyPr>
          <a:lstStyle/>
          <a:p>
            <a:pPr algn="l" rtl="1"/>
            <a:r>
              <a:rPr lang="ar-SA" sz="900" spc="-50" noProof="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</a:p>
        </p:txBody>
      </p:sp>
      <p:sp>
        <p:nvSpPr>
          <p:cNvPr id="255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3537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6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30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7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279236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8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201169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59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1231017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0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450342" y="131063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1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51343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2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43537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3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35730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4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279236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5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201169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6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1017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7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50342" y="219455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8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51343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69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3537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0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35730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1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279236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2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201169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3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231017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4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450342" y="3078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5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51343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6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43537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7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35730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8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279236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79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201169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0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1231017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1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50342" y="3967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2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51343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3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3537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4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35730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5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279236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6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201169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7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231017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8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450342" y="485647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89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51343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0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3537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1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35730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2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279236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3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201169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4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1231017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295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50342" y="5740399"/>
            <a:ext cx="731520" cy="685800"/>
          </a:xfrm>
        </p:spPr>
        <p:txBody>
          <a:bodyPr lIns="27432" tIns="27432" rIns="27432" bIns="45720" rtlCol="1" anchor="b">
            <a:noAutofit/>
          </a:bodyPr>
          <a:lstStyle>
            <a:lvl1pPr marL="0" indent="0" algn="r" rtl="1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r" rtl="1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1"/>
            <a:r>
              <a:rPr lang="ar-SA" noProof="0" dirty="0" smtClean="0"/>
              <a:t>انقر لإضافة نص</a:t>
            </a:r>
            <a:endParaRPr lang="ar-SA" noProof="0" dirty="0"/>
          </a:p>
        </p:txBody>
      </p:sp>
      <p:sp>
        <p:nvSpPr>
          <p:cNvPr id="187" name="مربع نص 186"/>
          <p:cNvSpPr txBox="1"/>
          <p:nvPr userDrawn="1"/>
        </p:nvSpPr>
        <p:spPr>
          <a:xfrm>
            <a:off x="51343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الأحد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8" name="مربع نص 187"/>
          <p:cNvSpPr txBox="1"/>
          <p:nvPr userDrawn="1"/>
        </p:nvSpPr>
        <p:spPr>
          <a:xfrm>
            <a:off x="43537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الاثنين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9" name="مربع نص 188"/>
          <p:cNvSpPr txBox="1"/>
          <p:nvPr userDrawn="1"/>
        </p:nvSpPr>
        <p:spPr>
          <a:xfrm>
            <a:off x="357304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الثلاثاء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0" name="مربع نص 189"/>
          <p:cNvSpPr txBox="1"/>
          <p:nvPr userDrawn="1"/>
        </p:nvSpPr>
        <p:spPr>
          <a:xfrm>
            <a:off x="279236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الأربعاء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1" name="مربع نص 190"/>
          <p:cNvSpPr txBox="1"/>
          <p:nvPr userDrawn="1"/>
        </p:nvSpPr>
        <p:spPr>
          <a:xfrm>
            <a:off x="2011692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الخميس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2" name="مربع نص 191"/>
          <p:cNvSpPr txBox="1"/>
          <p:nvPr userDrawn="1"/>
        </p:nvSpPr>
        <p:spPr>
          <a:xfrm>
            <a:off x="450342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السبت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3" name="مربع نص 192"/>
          <p:cNvSpPr txBox="1"/>
          <p:nvPr userDrawn="1"/>
        </p:nvSpPr>
        <p:spPr>
          <a:xfrm>
            <a:off x="1231017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noAutofit/>
          </a:bodyPr>
          <a:lstStyle/>
          <a:p>
            <a:pPr algn="ctr" rtl="1"/>
            <a:r>
              <a:rPr lang="ar-SA" sz="900" spc="-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الجمعة</a:t>
            </a:r>
            <a:endParaRPr lang="ar-SA" sz="900" spc="-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العنوان 3"/>
          <p:cNvSpPr txBox="1">
            <a:spLocks/>
          </p:cNvSpPr>
          <p:nvPr userDrawn="1"/>
        </p:nvSpPr>
        <p:spPr>
          <a:xfrm>
            <a:off x="314325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ar-SA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العنوان 3"/>
          <p:cNvSpPr txBox="1">
            <a:spLocks/>
          </p:cNvSpPr>
          <p:nvPr userDrawn="1"/>
        </p:nvSpPr>
        <p:spPr>
          <a:xfrm>
            <a:off x="1390261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ar-SA" cap="all" spc="150" noProof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سبتمبر</a:t>
            </a:r>
            <a:endParaRPr lang="ar-SA" cap="all" spc="150" noProof="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048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ar-SA" noProof="0" dirty="0"/>
              <a:t>انقر لإضافة عنوان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 dirty="0"/>
              <a:t>انقر لإضافة نص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276D627-3663-4FD3-A3A0-CC288E90AE78}" type="uaqdatetime1">
              <a:rPr lang="ar-SA" smtClean="0"/>
              <a:t>25/09/1438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5B5863-7865-48FE-BD3C-D42099226715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50" r:id="rId14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صورة 3" descr="فتاة تتزلج" title="صورة نموذج للشتاء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210300" y="417024"/>
            <a:ext cx="2514600" cy="2057400"/>
          </a:xfrm>
        </p:spPr>
      </p:pic>
      <p:pic>
        <p:nvPicPr>
          <p:cNvPr id="5" name="عنصر نائب للصورة 4" descr="رجل وأربعة أطفال يركبون زلاجة" title="صورة نموذج للشتاء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210300" y="2762250"/>
            <a:ext cx="2514600" cy="3657600"/>
          </a:xfrm>
        </p:spPr>
      </p:pic>
      <p:sp>
        <p:nvSpPr>
          <p:cNvPr id="273" name="عنصر نائب للنص 272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r>
              <a:rPr lang="ar-SA" dirty="0" smtClean="0"/>
              <a:t>رأس السنة الميلادية الجديدة</a:t>
            </a:r>
            <a:endParaRPr lang="ar-SA" dirty="0"/>
          </a:p>
        </p:txBody>
      </p:sp>
      <p:sp>
        <p:nvSpPr>
          <p:cNvPr id="274" name="عنصر نائب للنص 273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75" name="عنصر نائب للنص 274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76" name="عنصر نائب للنص 275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77" name="عنصر نائب للنص 276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78" name="عنصر نائب للنص 277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68" name="عنصر نائب للنص 267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79" name="عنصر نائب للنص 278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80" name="عنصر نائب للنص 279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81" name="عنصر نائب للنص 280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82" name="عنصر نائب للنص 281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83" name="عنصر نائب للنص 282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85" name="عنصر نائب للنص 284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86" name="عنصر نائب للنص 285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87" name="عنصر نائب للنص 286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84" name="عنصر نائب للنص 283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1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لصورة 45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لصورة 45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لصورة 45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صورة 3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8" name="عنصر نائب للصورة 47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9" name="عنصر نائب للنص 48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21" name="عنصر نائب للنص 20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صورة 2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لصورة 45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لصورة 45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لصورة 45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لصورة 45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لصورة 45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لصورة 45"/>
          <p:cNvSpPr>
            <a:spLocks noGrp="1"/>
          </p:cNvSpPr>
          <p:nvPr>
            <p:ph type="pic" sz="quarter" idx="14"/>
          </p:nvPr>
        </p:nvSpPr>
        <p:spPr>
          <a:xfrm>
            <a:off x="6210300" y="417024"/>
            <a:ext cx="2514600" cy="2057400"/>
          </a:xfrm>
        </p:spPr>
      </p:sp>
      <p:sp>
        <p:nvSpPr>
          <p:cNvPr id="47" name="عنصر نائب للصورة 46"/>
          <p:cNvSpPr>
            <a:spLocks noGrp="1"/>
          </p:cNvSpPr>
          <p:nvPr>
            <p:ph type="pic" sz="quarter" idx="15"/>
          </p:nvPr>
        </p:nvSpPr>
        <p:spPr>
          <a:xfrm>
            <a:off x="6210300" y="2762250"/>
            <a:ext cx="2514600" cy="3657600"/>
          </a:xfrm>
        </p:spPr>
      </p:sp>
      <p:sp>
        <p:nvSpPr>
          <p:cNvPr id="48" name="عنصر نائب للنص 47"/>
          <p:cNvSpPr>
            <a:spLocks noGrp="1"/>
          </p:cNvSpPr>
          <p:nvPr>
            <p:ph type="body" sz="quarter" idx="16"/>
          </p:nvPr>
        </p:nvSpPr>
        <p:spPr>
          <a:xfrm>
            <a:off x="51343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49" name="عنصر نائب للنص 48"/>
          <p:cNvSpPr>
            <a:spLocks noGrp="1"/>
          </p:cNvSpPr>
          <p:nvPr>
            <p:ph type="body" sz="quarter" idx="17"/>
          </p:nvPr>
        </p:nvSpPr>
        <p:spPr>
          <a:xfrm>
            <a:off x="43537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0" name="عنصر نائب للنص 49"/>
          <p:cNvSpPr>
            <a:spLocks noGrp="1"/>
          </p:cNvSpPr>
          <p:nvPr>
            <p:ph type="body" sz="quarter" idx="18"/>
          </p:nvPr>
        </p:nvSpPr>
        <p:spPr>
          <a:xfrm>
            <a:off x="35730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1" name="عنصر نائب للنص 50"/>
          <p:cNvSpPr>
            <a:spLocks noGrp="1"/>
          </p:cNvSpPr>
          <p:nvPr>
            <p:ph type="body" sz="quarter" idx="19"/>
          </p:nvPr>
        </p:nvSpPr>
        <p:spPr>
          <a:xfrm>
            <a:off x="279236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2" name="عنصر نائب للنص 51"/>
          <p:cNvSpPr>
            <a:spLocks noGrp="1"/>
          </p:cNvSpPr>
          <p:nvPr>
            <p:ph type="body" sz="quarter" idx="20"/>
          </p:nvPr>
        </p:nvSpPr>
        <p:spPr>
          <a:xfrm>
            <a:off x="201169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3" name="عنصر نائب للنص 52"/>
          <p:cNvSpPr>
            <a:spLocks noGrp="1"/>
          </p:cNvSpPr>
          <p:nvPr>
            <p:ph type="body" sz="quarter" idx="21"/>
          </p:nvPr>
        </p:nvSpPr>
        <p:spPr>
          <a:xfrm>
            <a:off x="1231017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4" name="عنصر نائب للنص 53"/>
          <p:cNvSpPr>
            <a:spLocks noGrp="1"/>
          </p:cNvSpPr>
          <p:nvPr>
            <p:ph type="body" sz="quarter" idx="22"/>
          </p:nvPr>
        </p:nvSpPr>
        <p:spPr>
          <a:xfrm>
            <a:off x="450342" y="131063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5" name="عنصر نائب للنص 54"/>
          <p:cNvSpPr>
            <a:spLocks noGrp="1"/>
          </p:cNvSpPr>
          <p:nvPr>
            <p:ph type="body" sz="quarter" idx="23"/>
          </p:nvPr>
        </p:nvSpPr>
        <p:spPr>
          <a:xfrm>
            <a:off x="51343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6" name="عنصر نائب للنص 55"/>
          <p:cNvSpPr>
            <a:spLocks noGrp="1"/>
          </p:cNvSpPr>
          <p:nvPr>
            <p:ph type="body" sz="quarter" idx="24"/>
          </p:nvPr>
        </p:nvSpPr>
        <p:spPr>
          <a:xfrm>
            <a:off x="43537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7" name="عنصر نائب للنص 56"/>
          <p:cNvSpPr>
            <a:spLocks noGrp="1"/>
          </p:cNvSpPr>
          <p:nvPr>
            <p:ph type="body" sz="quarter" idx="25"/>
          </p:nvPr>
        </p:nvSpPr>
        <p:spPr>
          <a:xfrm>
            <a:off x="35730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8" name="عنصر نائب للنص 57"/>
          <p:cNvSpPr>
            <a:spLocks noGrp="1"/>
          </p:cNvSpPr>
          <p:nvPr>
            <p:ph type="body" sz="quarter" idx="26"/>
          </p:nvPr>
        </p:nvSpPr>
        <p:spPr>
          <a:xfrm>
            <a:off x="279236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59" name="عنصر نائب للنص 58"/>
          <p:cNvSpPr>
            <a:spLocks noGrp="1"/>
          </p:cNvSpPr>
          <p:nvPr>
            <p:ph type="body" sz="quarter" idx="27"/>
          </p:nvPr>
        </p:nvSpPr>
        <p:spPr>
          <a:xfrm>
            <a:off x="201169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0" name="عنصر نائب للنص 59"/>
          <p:cNvSpPr>
            <a:spLocks noGrp="1"/>
          </p:cNvSpPr>
          <p:nvPr>
            <p:ph type="body" sz="quarter" idx="28"/>
          </p:nvPr>
        </p:nvSpPr>
        <p:spPr>
          <a:xfrm>
            <a:off x="1231017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1" name="عنصر نائب للنص 60"/>
          <p:cNvSpPr>
            <a:spLocks noGrp="1"/>
          </p:cNvSpPr>
          <p:nvPr>
            <p:ph type="body" sz="quarter" idx="29"/>
          </p:nvPr>
        </p:nvSpPr>
        <p:spPr>
          <a:xfrm>
            <a:off x="450342" y="219455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2" name="عنصر نائب للنص 61"/>
          <p:cNvSpPr>
            <a:spLocks noGrp="1"/>
          </p:cNvSpPr>
          <p:nvPr>
            <p:ph type="body" sz="quarter" idx="30"/>
          </p:nvPr>
        </p:nvSpPr>
        <p:spPr>
          <a:xfrm>
            <a:off x="51343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3" name="عنصر نائب للنص 62"/>
          <p:cNvSpPr>
            <a:spLocks noGrp="1"/>
          </p:cNvSpPr>
          <p:nvPr>
            <p:ph type="body" sz="quarter" idx="31"/>
          </p:nvPr>
        </p:nvSpPr>
        <p:spPr>
          <a:xfrm>
            <a:off x="43537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4" name="عنصر نائب للنص 63"/>
          <p:cNvSpPr>
            <a:spLocks noGrp="1"/>
          </p:cNvSpPr>
          <p:nvPr>
            <p:ph type="body" sz="quarter" idx="32"/>
          </p:nvPr>
        </p:nvSpPr>
        <p:spPr>
          <a:xfrm>
            <a:off x="35730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5" name="عنصر نائب للنص 64"/>
          <p:cNvSpPr>
            <a:spLocks noGrp="1"/>
          </p:cNvSpPr>
          <p:nvPr>
            <p:ph type="body" sz="quarter" idx="33"/>
          </p:nvPr>
        </p:nvSpPr>
        <p:spPr>
          <a:xfrm>
            <a:off x="279236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6" name="عنصر نائب للنص 65"/>
          <p:cNvSpPr>
            <a:spLocks noGrp="1"/>
          </p:cNvSpPr>
          <p:nvPr>
            <p:ph type="body" sz="quarter" idx="34"/>
          </p:nvPr>
        </p:nvSpPr>
        <p:spPr>
          <a:xfrm>
            <a:off x="201169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7" name="عنصر نائب للنص 66"/>
          <p:cNvSpPr>
            <a:spLocks noGrp="1"/>
          </p:cNvSpPr>
          <p:nvPr>
            <p:ph type="body" sz="quarter" idx="35"/>
          </p:nvPr>
        </p:nvSpPr>
        <p:spPr>
          <a:xfrm>
            <a:off x="1231017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8" name="عنصر نائب للنص 67"/>
          <p:cNvSpPr>
            <a:spLocks noGrp="1"/>
          </p:cNvSpPr>
          <p:nvPr>
            <p:ph type="body" sz="quarter" idx="36"/>
          </p:nvPr>
        </p:nvSpPr>
        <p:spPr>
          <a:xfrm>
            <a:off x="450342" y="3078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69" name="عنصر نائب للنص 68"/>
          <p:cNvSpPr>
            <a:spLocks noGrp="1"/>
          </p:cNvSpPr>
          <p:nvPr>
            <p:ph type="body" sz="quarter" idx="37"/>
          </p:nvPr>
        </p:nvSpPr>
        <p:spPr>
          <a:xfrm>
            <a:off x="51343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0" name="عنصر نائب للنص 69"/>
          <p:cNvSpPr>
            <a:spLocks noGrp="1"/>
          </p:cNvSpPr>
          <p:nvPr>
            <p:ph type="body" sz="quarter" idx="38"/>
          </p:nvPr>
        </p:nvSpPr>
        <p:spPr>
          <a:xfrm>
            <a:off x="43537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1" name="عنصر نائب للنص 70"/>
          <p:cNvSpPr>
            <a:spLocks noGrp="1"/>
          </p:cNvSpPr>
          <p:nvPr>
            <p:ph type="body" sz="quarter" idx="39"/>
          </p:nvPr>
        </p:nvSpPr>
        <p:spPr>
          <a:xfrm>
            <a:off x="35730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2" name="عنصر نائب للنص 71"/>
          <p:cNvSpPr>
            <a:spLocks noGrp="1"/>
          </p:cNvSpPr>
          <p:nvPr>
            <p:ph type="body" sz="quarter" idx="40"/>
          </p:nvPr>
        </p:nvSpPr>
        <p:spPr>
          <a:xfrm>
            <a:off x="279236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3" name="عنصر نائب للنص 72"/>
          <p:cNvSpPr>
            <a:spLocks noGrp="1"/>
          </p:cNvSpPr>
          <p:nvPr>
            <p:ph type="body" sz="quarter" idx="41"/>
          </p:nvPr>
        </p:nvSpPr>
        <p:spPr>
          <a:xfrm>
            <a:off x="201169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4" name="عنصر نائب للنص 73"/>
          <p:cNvSpPr>
            <a:spLocks noGrp="1"/>
          </p:cNvSpPr>
          <p:nvPr>
            <p:ph type="body" sz="quarter" idx="42"/>
          </p:nvPr>
        </p:nvSpPr>
        <p:spPr>
          <a:xfrm>
            <a:off x="1231017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5" name="عنصر نائب للنص 74"/>
          <p:cNvSpPr>
            <a:spLocks noGrp="1"/>
          </p:cNvSpPr>
          <p:nvPr>
            <p:ph type="body" sz="quarter" idx="43"/>
          </p:nvPr>
        </p:nvSpPr>
        <p:spPr>
          <a:xfrm>
            <a:off x="450342" y="3967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6" name="عنصر نائب للنص 75"/>
          <p:cNvSpPr>
            <a:spLocks noGrp="1"/>
          </p:cNvSpPr>
          <p:nvPr>
            <p:ph type="body" sz="quarter" idx="44"/>
          </p:nvPr>
        </p:nvSpPr>
        <p:spPr>
          <a:xfrm>
            <a:off x="51343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7" name="عنصر نائب للنص 76"/>
          <p:cNvSpPr>
            <a:spLocks noGrp="1"/>
          </p:cNvSpPr>
          <p:nvPr>
            <p:ph type="body" sz="quarter" idx="45"/>
          </p:nvPr>
        </p:nvSpPr>
        <p:spPr>
          <a:xfrm>
            <a:off x="43537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8" name="عنصر نائب للنص 77"/>
          <p:cNvSpPr>
            <a:spLocks noGrp="1"/>
          </p:cNvSpPr>
          <p:nvPr>
            <p:ph type="body" sz="quarter" idx="46"/>
          </p:nvPr>
        </p:nvSpPr>
        <p:spPr>
          <a:xfrm>
            <a:off x="35730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79" name="عنصر نائب للنص 78"/>
          <p:cNvSpPr>
            <a:spLocks noGrp="1"/>
          </p:cNvSpPr>
          <p:nvPr>
            <p:ph type="body" sz="quarter" idx="47"/>
          </p:nvPr>
        </p:nvSpPr>
        <p:spPr>
          <a:xfrm>
            <a:off x="279236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0" name="عنصر نائب للنص 79"/>
          <p:cNvSpPr>
            <a:spLocks noGrp="1"/>
          </p:cNvSpPr>
          <p:nvPr>
            <p:ph type="body" sz="quarter" idx="48"/>
          </p:nvPr>
        </p:nvSpPr>
        <p:spPr>
          <a:xfrm>
            <a:off x="201169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1" name="عنصر نائب للنص 80"/>
          <p:cNvSpPr>
            <a:spLocks noGrp="1"/>
          </p:cNvSpPr>
          <p:nvPr>
            <p:ph type="body" sz="quarter" idx="49"/>
          </p:nvPr>
        </p:nvSpPr>
        <p:spPr>
          <a:xfrm>
            <a:off x="1231017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2" name="عنصر نائب للنص 81"/>
          <p:cNvSpPr>
            <a:spLocks noGrp="1"/>
          </p:cNvSpPr>
          <p:nvPr>
            <p:ph type="body" sz="quarter" idx="50"/>
          </p:nvPr>
        </p:nvSpPr>
        <p:spPr>
          <a:xfrm>
            <a:off x="450342" y="485647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3" name="عنصر نائب للنص 82"/>
          <p:cNvSpPr>
            <a:spLocks noGrp="1"/>
          </p:cNvSpPr>
          <p:nvPr>
            <p:ph type="body" sz="quarter" idx="51"/>
          </p:nvPr>
        </p:nvSpPr>
        <p:spPr>
          <a:xfrm>
            <a:off x="51343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4" name="عنصر نائب للنص 83"/>
          <p:cNvSpPr>
            <a:spLocks noGrp="1"/>
          </p:cNvSpPr>
          <p:nvPr>
            <p:ph type="body" sz="quarter" idx="52"/>
          </p:nvPr>
        </p:nvSpPr>
        <p:spPr>
          <a:xfrm>
            <a:off x="43537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5" name="عنصر نائب للنص 84"/>
          <p:cNvSpPr>
            <a:spLocks noGrp="1"/>
          </p:cNvSpPr>
          <p:nvPr>
            <p:ph type="body" sz="quarter" idx="53"/>
          </p:nvPr>
        </p:nvSpPr>
        <p:spPr>
          <a:xfrm>
            <a:off x="35730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6" name="عنصر نائب للنص 85"/>
          <p:cNvSpPr>
            <a:spLocks noGrp="1"/>
          </p:cNvSpPr>
          <p:nvPr>
            <p:ph type="body" sz="quarter" idx="54"/>
          </p:nvPr>
        </p:nvSpPr>
        <p:spPr>
          <a:xfrm>
            <a:off x="279236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7" name="عنصر نائب للنص 86"/>
          <p:cNvSpPr>
            <a:spLocks noGrp="1"/>
          </p:cNvSpPr>
          <p:nvPr>
            <p:ph type="body" sz="quarter" idx="55"/>
          </p:nvPr>
        </p:nvSpPr>
        <p:spPr>
          <a:xfrm>
            <a:off x="201169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8" name="عنصر نائب للنص 87"/>
          <p:cNvSpPr>
            <a:spLocks noGrp="1"/>
          </p:cNvSpPr>
          <p:nvPr>
            <p:ph type="body" sz="quarter" idx="56"/>
          </p:nvPr>
        </p:nvSpPr>
        <p:spPr>
          <a:xfrm>
            <a:off x="1231017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89" name="عنصر نائب للنص 88"/>
          <p:cNvSpPr>
            <a:spLocks noGrp="1"/>
          </p:cNvSpPr>
          <p:nvPr>
            <p:ph type="body" sz="quarter" idx="57"/>
          </p:nvPr>
        </p:nvSpPr>
        <p:spPr>
          <a:xfrm>
            <a:off x="450342" y="5740399"/>
            <a:ext cx="731520" cy="685800"/>
          </a:xfrm>
        </p:spPr>
        <p:txBody>
          <a:bodyPr rtlCol="1"/>
          <a:lstStyle/>
          <a:p>
            <a:pPr algn="r" rtl="1"/>
            <a:endParaRPr lang="ar-SA" dirty="0"/>
          </a:p>
        </p:txBody>
      </p:sp>
      <p:sp>
        <p:nvSpPr>
          <p:cNvPr id="90" name="النص الإرشادي"/>
          <p:cNvSpPr/>
          <p:nvPr/>
        </p:nvSpPr>
        <p:spPr>
          <a:xfrm>
            <a:off x="-1295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ملاحظة: </a:t>
            </a:r>
          </a:p>
          <a:p>
            <a:pPr algn="r" rtl="1">
              <a:spcBef>
                <a:spcPts val="1200"/>
              </a:spcBef>
            </a:pP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يمكنك طباعة هذا القالب لاستخدامه كتقويم حائط. يمكنك أيضاً نسخ شريحة من أي شهر لإضافتها إلى العرض </a:t>
            </a:r>
            <a:r>
              <a:rPr lang="ar-SA" sz="1100" b="1" i="1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التقديمي</a:t>
            </a:r>
            <a:r>
              <a:rPr lang="ar-SA" sz="1100" b="1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r-SA" sz="1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</p:sld>
</file>

<file path=ppt/theme/theme1.xml><?xml version="1.0" encoding="utf-8"?>
<a:theme xmlns:a="http://schemas.openxmlformats.org/drawingml/2006/main" name="تقويم عائلي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Sun-Sat).potx" id="{D92369A8-5EF8-4214-BDD8-8AEB34103C4F}" vid="{318232B6-016C-453B-A163-3F649F85D1D0}"/>
    </a:ext>
  </a:extLst>
</a:theme>
</file>

<file path=ppt/theme/theme2.xml><?xml version="1.0" encoding="utf-8"?>
<a:theme xmlns:a="http://schemas.openxmlformats.org/drawingml/2006/main" name="نسق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280</Words>
  <Application>Microsoft Office PowerPoint</Application>
  <PresentationFormat>On-screen Show (4:3)</PresentationFormat>
  <Paragraphs>37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Tahoma</vt:lpstr>
      <vt:lpstr>تقويم عائلي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2015-06-11T19:21:44Z</dcterms:created>
  <dcterms:modified xsi:type="dcterms:W3CDTF">2017-06-20T01:19:24Z</dcterms:modified>
</cp:coreProperties>
</file>