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rtl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1" autoAdjust="0"/>
    <p:restoredTop sz="94660"/>
  </p:normalViewPr>
  <p:slideViewPr>
    <p:cSldViewPr snapToGrid="0">
      <p:cViewPr varScale="1">
        <p:scale>
          <a:sx n="77" d="100"/>
          <a:sy n="77" d="100"/>
        </p:scale>
        <p:origin x="108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r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r">
              <a:defRPr/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r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r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r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457200" rtl="1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67019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TC103457464[[fn=Dividend]]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Gill Sans MT</vt:lpstr>
      <vt:lpstr>Wingdings 2</vt:lpstr>
      <vt:lpstr>Dividend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2</cp:revision>
  <dcterms:created xsi:type="dcterms:W3CDTF">2014-08-26T23:51:37Z</dcterms:created>
  <dcterms:modified xsi:type="dcterms:W3CDTF">2014-08-26T23:51:57Z</dcterms:modified>
</cp:coreProperties>
</file>