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5" r:id="rId7"/>
    <p:sldId id="259" r:id="rId8"/>
    <p:sldId id="274" r:id="rId9"/>
    <p:sldId id="276" r:id="rId10"/>
    <p:sldId id="277" r:id="rId11"/>
    <p:sldId id="278" r:id="rId12"/>
    <p:sldId id="279" r:id="rId13"/>
    <p:sldId id="280" r:id="rId14"/>
    <p:sldId id="281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>
      <p:cViewPr varScale="1">
        <p:scale>
          <a:sx n="98" d="100"/>
          <a:sy n="98" d="100"/>
        </p:scale>
        <p:origin x="78" y="4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rtl="1"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j-cs"/>
                  </a:defRPr>
                </a:pPr>
                <a:endParaRPr lang="ar-S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79700976"/>
        <c:axId val="279723936"/>
      </c:barChart>
      <c:catAx>
        <c:axId val="27970097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j-cs"/>
              </a:defRPr>
            </a:pPr>
            <a:endParaRPr lang="ar-SA"/>
          </a:p>
        </c:txPr>
        <c:crossAx val="279723936"/>
        <c:crosses val="autoZero"/>
        <c:auto val="1"/>
        <c:lblAlgn val="ctr"/>
        <c:lblOffset val="100"/>
        <c:noMultiLvlLbl val="0"/>
      </c:catAx>
      <c:valAx>
        <c:axId val="279723936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27970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j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cs typeface="+mj-cs"/>
        </a:defRPr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نص]"/>
      <dgm:spPr/>
      <dgm:t>
        <a:bodyPr/>
        <a:lstStyle/>
        <a:p>
          <a:pPr algn="ctr" rtl="1"/>
          <a:r>
            <a:rPr lang="ar-SA" dirty="0"/>
            <a:t>عنوان الخطوة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pPr algn="r" rtl="1"/>
          <a:endParaRPr lang="ar-SA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pPr algn="r" rtl="1"/>
          <a:endParaRPr lang="ar-SA"/>
        </a:p>
      </dgm:t>
    </dgm:pt>
    <dgm:pt modelId="{06BE8A73-9D5C-4331-9D91-B2F90B0E1D84}">
      <dgm:prSet phldrT="[نص]"/>
      <dgm:spPr/>
      <dgm:t>
        <a:bodyPr/>
        <a:lstStyle/>
        <a:p>
          <a:pPr algn="ctr" rtl="1"/>
          <a:r>
            <a:rPr lang="ar-SA" dirty="0"/>
            <a:t>عنوان الخطوة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pPr algn="r" rtl="1"/>
          <a:endParaRPr lang="ar-SA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pPr algn="r" rtl="1"/>
          <a:endParaRPr lang="ar-SA"/>
        </a:p>
      </dgm:t>
    </dgm:pt>
    <dgm:pt modelId="{27F5F634-3F26-431A-81DB-17B153217268}">
      <dgm:prSet phldrT="[نص]"/>
      <dgm:spPr/>
      <dgm:t>
        <a:bodyPr/>
        <a:lstStyle/>
        <a:p>
          <a:pPr algn="ctr" rtl="1"/>
          <a:r>
            <a:rPr lang="ar-SA" dirty="0"/>
            <a:t>عنوان الخطوة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pPr algn="r" rtl="1"/>
          <a:endParaRPr lang="ar-SA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pPr algn="r" rtl="1"/>
          <a:endParaRPr lang="ar-SA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 val="rev"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B6E83-80C2-4326-820D-5F0E3CAE64BE}">
      <dsp:nvSpPr>
        <dsp:cNvPr id="0" name=""/>
        <dsp:cNvSpPr/>
      </dsp:nvSpPr>
      <dsp:spPr>
        <a:xfrm>
          <a:off x="685799" y="0"/>
          <a:ext cx="7772400" cy="4191000"/>
        </a:xfrm>
        <a:prstGeom prst="lef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EA565-1A5C-4C8A-BD7B-F371FC3BD1E2}">
      <dsp:nvSpPr>
        <dsp:cNvPr id="0" name=""/>
        <dsp:cNvSpPr/>
      </dsp:nvSpPr>
      <dsp:spPr>
        <a:xfrm>
          <a:off x="6166618" y="1257299"/>
          <a:ext cx="2743200" cy="1676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/>
            <a:t>عنوان الخطوة 1</a:t>
          </a:r>
        </a:p>
      </dsp:txBody>
      <dsp:txXfrm>
        <a:off x="6248453" y="1339134"/>
        <a:ext cx="2579530" cy="1512730"/>
      </dsp:txXfrm>
    </dsp:sp>
    <dsp:sp modelId="{9FF73A66-1436-4EDF-AF14-FFA9F43EAF5B}">
      <dsp:nvSpPr>
        <dsp:cNvPr id="0" name=""/>
        <dsp:cNvSpPr/>
      </dsp:nvSpPr>
      <dsp:spPr>
        <a:xfrm>
          <a:off x="3200399" y="1257299"/>
          <a:ext cx="2743200" cy="1676400"/>
        </a:xfrm>
        <a:prstGeom prst="roundRect">
          <a:avLst/>
        </a:prstGeom>
        <a:solidFill>
          <a:schemeClr val="accent2">
            <a:hueOff val="856246"/>
            <a:satOff val="-15798"/>
            <a:lumOff val="-941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/>
            <a:t>عنوان الخطوة 2</a:t>
          </a:r>
        </a:p>
      </dsp:txBody>
      <dsp:txXfrm>
        <a:off x="3282234" y="1339134"/>
        <a:ext cx="2579530" cy="1512730"/>
      </dsp:txXfrm>
    </dsp:sp>
    <dsp:sp modelId="{FBFD10FD-3E71-4F98-A1D2-776AF8EF8250}">
      <dsp:nvSpPr>
        <dsp:cNvPr id="0" name=""/>
        <dsp:cNvSpPr/>
      </dsp:nvSpPr>
      <dsp:spPr>
        <a:xfrm>
          <a:off x="234181" y="1257299"/>
          <a:ext cx="2743200" cy="1676400"/>
        </a:xfrm>
        <a:prstGeom prst="roundRect">
          <a:avLst/>
        </a:prstGeom>
        <a:solidFill>
          <a:schemeClr val="accent2">
            <a:hueOff val="1712492"/>
            <a:satOff val="-31596"/>
            <a:lumOff val="-18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/>
            <a:t>عنوان الخطوة 3</a:t>
          </a:r>
        </a:p>
      </dsp:txBody>
      <dsp:txXfrm>
        <a:off x="316016" y="1339134"/>
        <a:ext cx="2579530" cy="1512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B1659ACC-BB8B-40BD-9C3D-7515A99833BA}" type="datetimeFigureOut">
              <a:rPr lang="ar-SA"/>
              <a:t>29/01/35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FE02B09C-4EB4-4858-8C5D-928515EB5FA1}" type="slidenum">
              <a:rPr lang="ar-SA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6CAB3F5D-6129-4745-AD27-E1F8E3F0C4BE}" type="datetimeFigureOut">
              <a:t>29/01/35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BC640D2E-0C1A-4418-8763-9BB732EB1D20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A2CC701-D80A-463B-8415-A8548531208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شكل حر 175"/>
          <p:cNvSpPr>
            <a:spLocks/>
          </p:cNvSpPr>
          <p:nvPr/>
        </p:nvSpPr>
        <p:spPr bwMode="auto">
          <a:xfrm flipH="1">
            <a:off x="8137843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sp>
        <p:nvSpPr>
          <p:cNvPr id="1185" name="شكل حر 176"/>
          <p:cNvSpPr>
            <a:spLocks/>
          </p:cNvSpPr>
          <p:nvPr/>
        </p:nvSpPr>
        <p:spPr bwMode="auto">
          <a:xfrm flipH="1">
            <a:off x="8496618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grpSp>
        <p:nvGrpSpPr>
          <p:cNvPr id="1353" name="مجموعة 1352"/>
          <p:cNvGrpSpPr/>
          <p:nvPr/>
        </p:nvGrpSpPr>
        <p:grpSpPr>
          <a:xfrm flipH="1">
            <a:off x="9693276" y="5268913"/>
            <a:ext cx="2498725" cy="1612900"/>
            <a:chOff x="0" y="5268913"/>
            <a:chExt cx="2498725" cy="1612900"/>
          </a:xfrm>
        </p:grpSpPr>
        <p:sp>
          <p:nvSpPr>
            <p:cNvPr id="1220" name="شكل حر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1" name="شكل حر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2" name="شكل حر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3" name="شكل حر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4" name="شكل حر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5" name="شكل حر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6" name="شكل حر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8" name="شكل حر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29" name="شكل حر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0" name="شكل حر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1" name="شكل حر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2" name="شكل حر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3" name="شكل حر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4" name="شكل حر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5" name="شكل حر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6" name="شكل حر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7" name="شكل حر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8" name="شكل حر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39" name="شكل حر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0" name="شكل حر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1" name="شكل حر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2" name="شكل حر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3" name="شكل حر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4" name="شكل حر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5" name="شكل حر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6" name="شكل حر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7" name="شكل حر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8" name="شكل حر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49" name="شكل حر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0" name="شكل حر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1" name="شكل حر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2" name="شكل حر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3" name="شكل حر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4" name="شكل حر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5" name="شكل حر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6" name="شكل حر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7" name="شكل حر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8" name="شكل حر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59" name="شكل حر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0" name="شكل حر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1" name="شكل حر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2" name="شكل حر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3" name="شكل حر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4" name="شكل حر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5" name="شكل حر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6" name="شكل حر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7" name="شكل حر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8" name="شكل حر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69" name="شكل حر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0" name="شكل حر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1" name="شكل حر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2" name="شكل حر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3" name="شكل حر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4" name="شكل حر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5" name="شكل حر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6" name="شكل حر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7" name="شكل حر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8" name="شكل حر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79" name="شكل حر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0" name="شكل حر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1" name="شكل حر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2" name="شكل حر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3" name="شكل حر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4" name="شكل حر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5" name="شكل حر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6" name="شكل حر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7" name="شكل حر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8" name="شكل حر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89" name="شكل حر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0" name="شكل حر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1" name="شكل حر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2" name="شكل حر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3" name="شكل حر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4" name="شكل حر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5" name="شكل حر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6" name="شكل حر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7" name="شكل حر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8" name="شكل حر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99" name="شكل حر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0" name="شكل حر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1" name="شكل حر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2" name="شكل حر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3" name="شكل حر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4" name="شكل حر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5" name="شكل حر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6" name="شكل حر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7" name="شكل حر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8" name="شكل حر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09" name="شكل حر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0" name="شكل حر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1" name="شكل حر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2" name="شكل حر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3" name="شكل حر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4" name="شكل حر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5" name="شكل حر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6" name="شكل حر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7" name="شكل حر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8" name="شكل حر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19" name="شكل حر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0" name="شكل حر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1" name="شكل حر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2" name="شكل حر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3" name="شكل حر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4" name="شكل حر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5" name="شكل حر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6" name="شكل حر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7" name="شكل حر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8" name="شكل حر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29" name="شكل حر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0" name="شكل حر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1" name="شكل حر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2" name="شكل حر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3" name="شكل حر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4" name="شكل حر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5" name="شكل حر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6" name="شكل حر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7" name="شكل حر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8" name="شكل حر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39" name="شكل حر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45" name="شكل حر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46" name="شكل حر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</p:grpSp>
      <p:sp>
        <p:nvSpPr>
          <p:cNvPr id="1151" name="شكل حر 174"/>
          <p:cNvSpPr>
            <a:spLocks/>
          </p:cNvSpPr>
          <p:nvPr/>
        </p:nvSpPr>
        <p:spPr bwMode="auto">
          <a:xfrm flipH="1">
            <a:off x="-7620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sp>
        <p:nvSpPr>
          <p:cNvPr id="1186" name="شكل حر 177"/>
          <p:cNvSpPr>
            <a:spLocks/>
          </p:cNvSpPr>
          <p:nvPr/>
        </p:nvSpPr>
        <p:spPr bwMode="auto">
          <a:xfrm flipH="1">
            <a:off x="-7620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grpSp>
        <p:nvGrpSpPr>
          <p:cNvPr id="1348" name="مجموعة 1347"/>
          <p:cNvGrpSpPr/>
          <p:nvPr/>
        </p:nvGrpSpPr>
        <p:grpSpPr>
          <a:xfrm flipH="1">
            <a:off x="-7619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شكل حر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88" name="شكل حر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89" name="شكل حر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0" name="شكل حر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1" name="شكل حر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2" name="شكل حر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3" name="شكل حر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4" name="شكل حر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5" name="شكل حر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6" name="شكل حر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8" name="شكل حر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199" name="شكل حر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0" name="شكل حر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1" name="شكل حر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2" name="شكل حر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3" name="شكل حر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4" name="شكل حر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5" name="شكل حر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6" name="شكل حر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7" name="شكل حر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8" name="شكل حر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09" name="شكل حر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0" name="شكل حر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1" name="شكل حر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2" name="شكل حر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3" name="شكل حر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4" name="شكل حر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5" name="شكل حر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6" name="شكل حر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8" name="شكل حر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219" name="شكل حر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</p:grpSp>
      <p:sp>
        <p:nvSpPr>
          <p:cNvPr id="1341" name="شكل حر 331"/>
          <p:cNvSpPr>
            <a:spLocks/>
          </p:cNvSpPr>
          <p:nvPr/>
        </p:nvSpPr>
        <p:spPr bwMode="auto">
          <a:xfrm flipH="1">
            <a:off x="-7620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sp>
        <p:nvSpPr>
          <p:cNvPr id="1343" name="شكل حر 333"/>
          <p:cNvSpPr>
            <a:spLocks/>
          </p:cNvSpPr>
          <p:nvPr/>
        </p:nvSpPr>
        <p:spPr bwMode="auto">
          <a:xfrm flipH="1">
            <a:off x="-7620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/>
          </a:p>
        </p:txBody>
      </p:sp>
      <p:grpSp>
        <p:nvGrpSpPr>
          <p:cNvPr id="1351" name="مجموعة 1350"/>
          <p:cNvGrpSpPr/>
          <p:nvPr/>
        </p:nvGrpSpPr>
        <p:grpSpPr>
          <a:xfrm flipH="1">
            <a:off x="-2856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شكل حر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40" name="شكل حر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  <p:sp>
          <p:nvSpPr>
            <p:cNvPr id="1342" name="شكل حر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ar-SA"/>
            </a:p>
          </p:txBody>
        </p:sp>
      </p:grpSp>
      <p:sp>
        <p:nvSpPr>
          <p:cNvPr id="2" name="عنوان 1"/>
          <p:cNvSpPr>
            <a:spLocks noGrp="1"/>
          </p:cNvSpPr>
          <p:nvPr userDrawn="1"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r" latinLnBrk="0">
              <a:lnSpc>
                <a:spcPct val="90000"/>
              </a:lnSpc>
              <a:defRPr lang="ar-SA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 userDrawn="1"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r" latinLnBrk="0">
              <a:buNone/>
              <a:defRPr lang="ar-SA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rtl="1"/>
            <a:r>
              <a:rPr lang="ar-SA"/>
              <a:t>انقر لتحرير نمط العنوان الفرعي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 flipV="1">
            <a:off x="1522412" y="1828800"/>
            <a:ext cx="9144000" cy="4191000"/>
          </a:xfrm>
        </p:spPr>
        <p:txBody>
          <a:bodyPr vert="eaVert"/>
          <a:lstStyle>
            <a:lvl5pPr algn="r" latinLnBrk="0">
              <a:defRPr lang="ar-SA"/>
            </a:lvl5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4E5243-F52A-4D37-9694-EB26C6C31910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 flipV="1">
            <a:off x="837982" y="274638"/>
            <a:ext cx="2628215" cy="5897562"/>
          </a:xfrm>
        </p:spPr>
        <p:txBody>
          <a:bodyPr vert="eaVert"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 flipV="1">
            <a:off x="3755189" y="274638"/>
            <a:ext cx="7732286" cy="5897562"/>
          </a:xfrm>
        </p:spPr>
        <p:txBody>
          <a:bodyPr vert="eaVert"/>
          <a:lstStyle>
            <a:lvl5pPr algn="r" latinLnBrk="0">
              <a:defRPr lang="ar-SA"/>
            </a:lvl5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  <a:p>
            <a:pPr lvl="4" algn="r" rtl="1"/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A77B6E1-634A-48DC-9E8B-D894023267EF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4ABB9F7-FE8F-4CB7-B90F-B7A115B006F6}" type="datetimeFigureOut">
              <a:rPr lang="ar-SA" smtClean="0"/>
              <a:pPr/>
              <a:t>29/01/35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DC2E8EBC-E876-4F75-A8E2-294E580032C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r" latinLnBrk="0">
              <a:defRPr lang="ar-SA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algn="r" latinLnBrk="0">
              <a:buNone/>
              <a:defRPr lang="ar-SA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r" latinLnBrk="0">
              <a:buNone/>
              <a:defRPr lang="ar-S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01A9C7-C274-4F50-89C9-83BDB06EDB81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6BBE7942-5B1B-4E74-B3CD-25BF9B0ABE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algn="r" latinLnBrk="0">
              <a:defRPr lang="ar-SA" sz="2399"/>
            </a:lvl1pPr>
            <a:lvl2pPr algn="r" latinLnBrk="0">
              <a:defRPr lang="ar-SA" sz="2200"/>
            </a:lvl2pPr>
            <a:lvl3pPr algn="r" latinLnBrk="0">
              <a:defRPr lang="ar-SA" sz="1799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799"/>
            </a:lvl6pPr>
            <a:lvl7pPr algn="r" latinLnBrk="0">
              <a:defRPr lang="ar-SA" sz="1799"/>
            </a:lvl7pPr>
            <a:lvl8pPr algn="r" latinLnBrk="0">
              <a:defRPr lang="ar-SA" sz="1799"/>
            </a:lvl8pPr>
            <a:lvl9pPr algn="r" latinLnBrk="0">
              <a:defRPr lang="ar-SA" sz="1799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algn="r" latinLnBrk="0">
              <a:defRPr lang="ar-SA" sz="2399"/>
            </a:lvl1pPr>
            <a:lvl2pPr algn="r" latinLnBrk="0">
              <a:defRPr lang="ar-SA" sz="2200"/>
            </a:lvl2pPr>
            <a:lvl3pPr algn="r" latinLnBrk="0">
              <a:defRPr lang="ar-SA" sz="1799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799"/>
            </a:lvl6pPr>
            <a:lvl7pPr algn="r" latinLnBrk="0">
              <a:defRPr lang="ar-SA" sz="1799"/>
            </a:lvl7pPr>
            <a:lvl8pPr algn="r" latinLnBrk="0">
              <a:defRPr lang="ar-SA" sz="1799"/>
            </a:lvl8pPr>
            <a:lvl9pPr algn="r" latinLnBrk="0">
              <a:defRPr lang="ar-SA" sz="1799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2952B5-7A2F-4CC8-B7CE-9234E21C2837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600" b="0" cap="all" baseline="0"/>
            </a:lvl1pPr>
            <a:lvl2pPr marL="457063" indent="0" algn="r" latinLnBrk="0">
              <a:buNone/>
              <a:defRPr lang="ar-SA" sz="1999" b="1"/>
            </a:lvl2pPr>
            <a:lvl3pPr marL="914126" indent="0" algn="r" latinLnBrk="0">
              <a:buNone/>
              <a:defRPr lang="ar-SA" sz="1799" b="1"/>
            </a:lvl3pPr>
            <a:lvl4pPr marL="1371189" indent="0" algn="r" latinLnBrk="0">
              <a:buNone/>
              <a:defRPr lang="ar-SA" sz="1600" b="1"/>
            </a:lvl4pPr>
            <a:lvl5pPr marL="1828251" indent="0" algn="r" latinLnBrk="0">
              <a:buNone/>
              <a:defRPr lang="ar-SA" sz="1600" b="1"/>
            </a:lvl5pPr>
            <a:lvl6pPr marL="2285314" indent="0" algn="r" latinLnBrk="0">
              <a:buNone/>
              <a:defRPr lang="ar-SA" sz="1600" b="1"/>
            </a:lvl6pPr>
            <a:lvl7pPr marL="2742377" indent="0" algn="r" latinLnBrk="0">
              <a:buNone/>
              <a:defRPr lang="ar-SA" sz="1600" b="1"/>
            </a:lvl7pPr>
            <a:lvl8pPr marL="3199440" indent="0" algn="r" latinLnBrk="0">
              <a:buNone/>
              <a:defRPr lang="ar-SA" sz="1600" b="1"/>
            </a:lvl8pPr>
            <a:lvl9pPr marL="3656503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algn="r" latinLnBrk="0">
              <a:defRPr lang="ar-SA" sz="2399"/>
            </a:lvl1pPr>
            <a:lvl2pPr algn="r" latinLnBrk="0">
              <a:defRPr lang="ar-SA" sz="2200"/>
            </a:lvl2pPr>
            <a:lvl3pPr algn="r" latinLnBrk="0">
              <a:defRPr lang="ar-SA" sz="1799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600" b="0" cap="all" baseline="0"/>
            </a:lvl1pPr>
            <a:lvl2pPr marL="457063" indent="0" algn="r" latinLnBrk="0">
              <a:buNone/>
              <a:defRPr lang="ar-SA" sz="1999" b="1"/>
            </a:lvl2pPr>
            <a:lvl3pPr marL="914126" indent="0" algn="r" latinLnBrk="0">
              <a:buNone/>
              <a:defRPr lang="ar-SA" sz="1799" b="1"/>
            </a:lvl3pPr>
            <a:lvl4pPr marL="1371189" indent="0" algn="r" latinLnBrk="0">
              <a:buNone/>
              <a:defRPr lang="ar-SA" sz="1600" b="1"/>
            </a:lvl4pPr>
            <a:lvl5pPr marL="1828251" indent="0" algn="r" latinLnBrk="0">
              <a:buNone/>
              <a:defRPr lang="ar-SA" sz="1600" b="1"/>
            </a:lvl5pPr>
            <a:lvl6pPr marL="2285314" indent="0" algn="r" latinLnBrk="0">
              <a:buNone/>
              <a:defRPr lang="ar-SA" sz="1600" b="1"/>
            </a:lvl6pPr>
            <a:lvl7pPr marL="2742377" indent="0" algn="r" latinLnBrk="0">
              <a:buNone/>
              <a:defRPr lang="ar-SA" sz="1600" b="1"/>
            </a:lvl7pPr>
            <a:lvl8pPr marL="3199440" indent="0" algn="r" latinLnBrk="0">
              <a:buNone/>
              <a:defRPr lang="ar-SA" sz="1600" b="1"/>
            </a:lvl8pPr>
            <a:lvl9pPr marL="3656503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algn="r" latinLnBrk="0">
              <a:defRPr lang="ar-SA" sz="2399"/>
            </a:lvl1pPr>
            <a:lvl2pPr algn="r" latinLnBrk="0">
              <a:defRPr lang="ar-SA" sz="2200"/>
            </a:lvl2pPr>
            <a:lvl3pPr algn="r" latinLnBrk="0">
              <a:defRPr lang="ar-SA" sz="1799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1DA07A-9201-4B4B-BAF2-015AFA30F520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240" name="عنصر نائب للتاريخ 23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01A9C7-C274-4F50-89C9-83BDB06EDB81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241" name="عنصر نائب للتذييل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242" name="عنصر نائب لرقم الشريحة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6BBE7942-5B1B-4E74-B3CD-25BF9B0ABE2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CB67DBB-F8DB-48F4-997A-49FAD7ECC765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6BBE7942-5B1B-4E74-B3CD-25BF9B0ABE2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32615" y="741872"/>
            <a:ext cx="4190998" cy="2687128"/>
          </a:xfrm>
        </p:spPr>
        <p:txBody>
          <a:bodyPr anchor="b">
            <a:normAutofit/>
          </a:bodyPr>
          <a:lstStyle>
            <a:lvl1pPr algn="r" latinLnBrk="0">
              <a:defRPr lang="ar-SA" sz="4000" b="1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5214" y="761999"/>
            <a:ext cx="5562601" cy="5257801"/>
          </a:xfrm>
        </p:spPr>
        <p:txBody>
          <a:bodyPr>
            <a:normAutofit/>
          </a:bodyPr>
          <a:lstStyle>
            <a:lvl1pPr algn="r" rtl="1" latinLnBrk="0">
              <a:defRPr lang="ar-SA" sz="2400"/>
            </a:lvl1pPr>
            <a:lvl2pPr algn="r" rtl="1" latinLnBrk="0">
              <a:defRPr lang="ar-SA" sz="2200"/>
            </a:lvl2pPr>
            <a:lvl3pPr algn="r" rtl="1" latinLnBrk="0">
              <a:defRPr lang="ar-SA" sz="1800"/>
            </a:lvl3pPr>
            <a:lvl4pPr algn="r" rtl="1" latinLnBrk="0">
              <a:defRPr lang="ar-SA" sz="1600"/>
            </a:lvl4pPr>
            <a:lvl5pPr algn="r" rtl="1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939191" y="3581400"/>
            <a:ext cx="4190998" cy="2438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800"/>
              </a:spcBef>
              <a:buNone/>
              <a:defRPr lang="ar-SA" sz="24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13884F-698C-4153-AB67-9A0F214F106F}" type="datetimeFigureOut">
              <a:rPr lang="ar-SA" smtClean="0"/>
              <a:pPr/>
              <a:t>29/01/35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3B7FEA86-1680-48AE-B31F-3E3431F3A3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932614" y="741872"/>
            <a:ext cx="4190999" cy="2687128"/>
          </a:xfrm>
        </p:spPr>
        <p:txBody>
          <a:bodyPr anchor="b">
            <a:normAutofit/>
          </a:bodyPr>
          <a:lstStyle>
            <a:lvl1pPr algn="r" latinLnBrk="0">
              <a:defRPr lang="ar-SA" sz="4000" b="1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212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ar-SA" sz="2400">
                <a:solidFill>
                  <a:schemeClr val="tx1"/>
                </a:solidFill>
                <a:effectLst/>
              </a:defRPr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931026" y="3581400"/>
            <a:ext cx="4190999" cy="2438400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800"/>
              </a:spcBef>
              <a:buNone/>
              <a:defRPr lang="ar-SA" sz="24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86" name="عنصر نائب للتاريخ 8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01A9C7-C274-4F50-89C9-83BDB06EDB81}" type="datetime1">
              <a:rPr lang="ar-SA" smtClean="0"/>
              <a:pPr/>
              <a:t>29/01/35</a:t>
            </a:fld>
            <a:endParaRPr lang="ar-SA"/>
          </a:p>
        </p:txBody>
      </p:sp>
      <p:sp>
        <p:nvSpPr>
          <p:cNvPr id="87" name="عنصر نائب للتذييل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90" name="عنصر نائب لرقم الشريحة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6BBE7942-5B1B-4E74-B3CD-25BF9B0ABE2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شكل حر 330"/>
          <p:cNvSpPr>
            <a:spLocks/>
          </p:cNvSpPr>
          <p:nvPr/>
        </p:nvSpPr>
        <p:spPr bwMode="auto">
          <a:xfrm flipH="1"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ar-SA">
              <a:cs typeface="+mj-cs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513012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1000">
                <a:solidFill>
                  <a:schemeClr val="tx1"/>
                </a:solidFill>
                <a:cs typeface="+mj-cs"/>
              </a:defRPr>
            </a:lvl1pPr>
          </a:lstStyle>
          <a:p>
            <a:fld id="{C101A9C7-C274-4F50-89C9-83BDB06EDB81}" type="datetime1">
              <a:rPr lang="ar-SA" smtClean="0"/>
              <a:pPr/>
              <a:t>29/01/35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8887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latinLnBrk="0">
              <a:defRPr lang="ar-SA" sz="1000">
                <a:solidFill>
                  <a:schemeClr val="tx1"/>
                </a:solidFill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5224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latinLnBrk="0">
              <a:defRPr lang="ar-SA" sz="1000">
                <a:solidFill>
                  <a:schemeClr val="tx1"/>
                </a:solidFill>
                <a:cs typeface="+mj-cs"/>
              </a:defRPr>
            </a:lvl1pPr>
          </a:lstStyle>
          <a:p>
            <a:fld id="{6BBE7942-5B1B-4E74-B3CD-25BF9B0ABE2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ar-SA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algn="r" eaLnBrk="1" latinLnBrk="0" hangingPunct="1">
        <a:defRPr lang="ar-SA">
          <a:solidFill>
            <a:schemeClr val="tx2"/>
          </a:solidFill>
        </a:defRPr>
      </a:lvl2pPr>
      <a:lvl3pPr algn="r" eaLnBrk="1" latinLnBrk="0" hangingPunct="1">
        <a:defRPr lang="ar-SA">
          <a:solidFill>
            <a:schemeClr val="tx2"/>
          </a:solidFill>
        </a:defRPr>
      </a:lvl3pPr>
      <a:lvl4pPr algn="r" eaLnBrk="1" latinLnBrk="0" hangingPunct="1">
        <a:defRPr lang="ar-SA">
          <a:solidFill>
            <a:schemeClr val="tx2"/>
          </a:solidFill>
        </a:defRPr>
      </a:lvl4pPr>
      <a:lvl5pPr algn="r" eaLnBrk="1" latinLnBrk="0" hangingPunct="1">
        <a:defRPr lang="ar-SA">
          <a:solidFill>
            <a:schemeClr val="tx2"/>
          </a:solidFill>
        </a:defRPr>
      </a:lvl5pPr>
      <a:lvl6pPr algn="r" eaLnBrk="1" latinLnBrk="0" hangingPunct="1">
        <a:defRPr lang="ar-SA">
          <a:solidFill>
            <a:schemeClr val="tx2"/>
          </a:solidFill>
        </a:defRPr>
      </a:lvl6pPr>
      <a:lvl7pPr algn="r" eaLnBrk="1" latinLnBrk="0" hangingPunct="1">
        <a:defRPr lang="ar-SA">
          <a:solidFill>
            <a:schemeClr val="tx2"/>
          </a:solidFill>
        </a:defRPr>
      </a:lvl7pPr>
      <a:lvl8pPr algn="r" eaLnBrk="1" latinLnBrk="0" hangingPunct="1">
        <a:defRPr lang="ar-SA">
          <a:solidFill>
            <a:schemeClr val="tx2"/>
          </a:solidFill>
        </a:defRPr>
      </a:lvl8pPr>
      <a:lvl9pPr algn="r" eaLnBrk="1" latinLnBrk="0" hangingPunct="1">
        <a:defRPr lang="ar-SA">
          <a:solidFill>
            <a:schemeClr val="tx2"/>
          </a:solidFill>
        </a:defRPr>
      </a:lvl9pPr>
    </p:titleStyle>
    <p:bodyStyle>
      <a:lvl1pPr marL="228600" indent="-228600" algn="l" defTabSz="914400" rtl="1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ar-SA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j-cs"/>
        </a:defRPr>
      </a:lvl1pPr>
      <a:lvl2pPr marL="457200" indent="-228600" algn="l" defTabSz="914400" rtl="1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ar-SA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j-cs"/>
        </a:defRPr>
      </a:lvl2pPr>
      <a:lvl3pPr marL="685800" indent="-182880" algn="l" defTabSz="914400" rtl="1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ar-SA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j-cs"/>
        </a:defRPr>
      </a:lvl3pPr>
      <a:lvl4pPr marL="868680" indent="-182880" algn="l" defTabSz="914400" rtl="1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ar-SA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j-cs"/>
        </a:defRPr>
      </a:lvl4pPr>
      <a:lvl5pPr marL="1051560" indent="-182880" algn="l" defTabSz="914400" rtl="1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ar-SA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j-cs"/>
        </a:defRPr>
      </a:lvl5pPr>
      <a:lvl6pPr marL="123444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ar-SA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ar-SA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ar-SA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r" defTabSz="914400" rtl="0" eaLnBrk="1" latinLnBrk="0" hangingPunct="1">
        <a:spcBef>
          <a:spcPts val="600"/>
        </a:spcBef>
        <a:buFont typeface="Arial" pitchFamily="34" charset="0"/>
        <a:buChar char="•"/>
        <a:defRPr lang="ar-SA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 rtl="1"/>
            <a:r>
              <a:rPr lang="ar-SA">
                <a:latin typeface="Constantia" pitchFamily="18" charset="0"/>
              </a:rPr>
              <a:t>تخطيط العنوان</a:t>
            </a:r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ar-SA">
                <a:latin typeface="Constantia" pitchFamily="18" charset="0"/>
              </a:rPr>
              <a:t>عنوان فرعي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570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453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>
                <a:latin typeface="Constantia" pitchFamily="18" charset="0"/>
              </a:rPr>
              <a:t>تخطيط العنوان والمحتوى مع قائمة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/>
              <a:t>أضف أول رمز نقطي هنا</a:t>
            </a:r>
          </a:p>
          <a:p>
            <a:pPr algn="r" rtl="1"/>
            <a:r>
              <a:rPr lang="ar-SA"/>
              <a:t>أضف ثاني رمز نقطي هنا</a:t>
            </a:r>
          </a:p>
          <a:p>
            <a:pPr algn="r" rtl="1"/>
            <a:r>
              <a:rPr lang="ar-SA"/>
              <a:t>أضف ثالث رمز نقطي هنا</a:t>
            </a:r>
            <a:endParaRPr lang="ar-SA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تخطيط العنوان والمحتوى مع مخطط</a:t>
            </a:r>
          </a:p>
        </p:txBody>
      </p:sp>
      <p:graphicFrame>
        <p:nvGraphicFramePr>
          <p:cNvPr id="6" name="عنصر نائب للمحتوى 5" descr="مخطط عمودي متفاوت المسافات" title="مخطط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471598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38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محتويين مع جدول</a:t>
            </a:r>
          </a:p>
        </p:txBody>
      </p:sp>
      <p:sp>
        <p:nvSpPr>
          <p:cNvPr id="2" name="عنصر نائب للمحتوى 1"/>
          <p:cNvSpPr>
            <a:spLocks noGrp="1"/>
          </p:cNvSpPr>
          <p:nvPr>
            <p:ph sz="half" idx="1"/>
          </p:nvPr>
        </p:nvSpPr>
        <p:spPr>
          <a:xfrm>
            <a:off x="6185852" y="1828800"/>
            <a:ext cx="4480560" cy="4191000"/>
          </a:xfrm>
        </p:spPr>
        <p:txBody>
          <a:bodyPr/>
          <a:lstStyle/>
          <a:p>
            <a:pPr algn="r" rtl="1"/>
            <a:r>
              <a:rPr lang="ar-SA"/>
              <a:t>أول رمز نقطي هنا</a:t>
            </a:r>
          </a:p>
          <a:p>
            <a:pPr algn="r" rtl="1"/>
            <a:r>
              <a:rPr lang="ar-SA"/>
              <a:t>ثاني رمز نقطي هنا</a:t>
            </a:r>
          </a:p>
          <a:p>
            <a:pPr algn="r" rtl="1"/>
            <a:r>
              <a:rPr lang="ar-SA"/>
              <a:t>ثالث رمز نقطي هنا</a:t>
            </a:r>
          </a:p>
        </p:txBody>
      </p:sp>
      <p:graphicFrame>
        <p:nvGraphicFramePr>
          <p:cNvPr id="7" name="عنصر نائب للمحتوى 6" descr="نموذج جدول يحتوي على ثلاثة أعمدة وأربعة صفوف" title="جدول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6870137"/>
              </p:ext>
            </p:extLst>
          </p:nvPr>
        </p:nvGraphicFramePr>
        <p:xfrm>
          <a:off x="1521648" y="1828800"/>
          <a:ext cx="4479924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pPr algn="r" rtl="1"/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/>
                        <a:t>المجموعة 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المجموعة ب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ar-SA"/>
                        <a:t>فئة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ar-SA"/>
                        <a:t>فئة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 algn="r" rtl="1"/>
                      <a:r>
                        <a:rPr lang="ar-SA"/>
                        <a:t>فئة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العنوان والمحتوى مع SmartArt</a:t>
            </a:r>
          </a:p>
        </p:txBody>
      </p:sp>
      <p:graphicFrame>
        <p:nvGraphicFramePr>
          <p:cNvPr id="4" name="عنصر نائب للمحتوى 3" descr="معالجة بشكل كتل متصلة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692436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4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4690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9888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84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العملات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مخصص</PresentationFormat>
  <Paragraphs>27</Paragraphs>
  <Slides>11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Constantia</vt:lpstr>
      <vt:lpstr>Tahoma</vt:lpstr>
      <vt:lpstr>العملات 16x9</vt:lpstr>
      <vt:lpstr>تخطيط العنوان</vt:lpstr>
      <vt:lpstr>تخطيط العنوان والمحتوى مع قائمة</vt:lpstr>
      <vt:lpstr>تخطيط العنوان والمحتوى مع مخطط</vt:lpstr>
      <vt:lpstr>تخطيط محتويين مع جدول</vt:lpstr>
      <vt:lpstr>تخطيط العنوان والمحتوى مع SmartArt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2013-12-02T10:36:26Z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