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6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11A61B92-CA74-435B-A91D-DE4160E055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ECB13E-7BC5-4C85-99D9-88E9B86BA2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r>
              <a:rPr lang="en-US"/>
              <a:t>24.04.2018</a:t>
            </a: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40DE644-E522-49F4-9165-9E9B2445FB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BBC1F97-0AE0-4594-8325-4333AEC4DC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F4F726FD-107D-4502-B2C1-85481ECACEC2}" type="slidenum">
              <a:rPr lang="en-US" smtClean="0"/>
              <a:pPr algn="l" rtl="1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6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r>
              <a:rPr lang="en-US"/>
              <a:t>24.04.2018</a:t>
            </a:r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"/>
              <a:t>تحرير أنماط النص الرئيسي</a:t>
            </a:r>
          </a:p>
          <a:p>
            <a:pPr lvl="1" rtl="1"/>
            <a:r>
              <a:rPr lang="ar"/>
              <a:t>المستوى الثاني</a:t>
            </a:r>
          </a:p>
          <a:p>
            <a:pPr lvl="2" rtl="1"/>
            <a:r>
              <a:rPr lang="ar"/>
              <a:t>المستوى الثالث</a:t>
            </a:r>
          </a:p>
          <a:p>
            <a:pPr lvl="3" rtl="1"/>
            <a:r>
              <a:rPr lang="ar"/>
              <a:t>المستوى الرابع</a:t>
            </a:r>
          </a:p>
          <a:p>
            <a:pPr lvl="4" rtl="1"/>
            <a:r>
              <a:rPr lang="ar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fld id="{34BA5376-9E28-423D-B021-87217DA1E7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إطار 108" title="إطار رسم الخلفية"/>
          <p:cNvSpPr/>
          <p:nvPr userDrawn="1"/>
        </p:nvSpPr>
        <p:spPr>
          <a:xfrm flipH="1"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 sz="160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مستطيل 4"/>
          <p:cNvSpPr/>
          <p:nvPr userDrawn="1"/>
        </p:nvSpPr>
        <p:spPr>
          <a:xfrm flipH="1"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en-US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المجموعة 5"/>
          <p:cNvGrpSpPr/>
          <p:nvPr userDrawn="1"/>
        </p:nvGrpSpPr>
        <p:grpSpPr>
          <a:xfrm flipH="1">
            <a:off x="518159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شكل حر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شكل حر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شكل حر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شكل حر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شكل حر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شكل حر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شكل حر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شكل حر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شكل حر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شكل حر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شكل حر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شكل حر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شكل حر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شكل حر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شكل حر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شكل حر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شكل حر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شكل حر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شكل حر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شكل حر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شكل حر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شكل حر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شكل حر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شكل حر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شكل حر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شكل حر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شكل حر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شكل حر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شكل حر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شكل حر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شكل حر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شكل حر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شكل حر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شكل حر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شكل حر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شكل حر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شكل حر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شكل حر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شكل حر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شكل حر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شكل حر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شكل حر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شكل حر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شكل حر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شكل حر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شكل حر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شكل حر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شكل حر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شكل حر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شكل حر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شكل حر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شكل حر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شكل حر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شكل حر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شكل حر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شكل حر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شكل حر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شكل حر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شكل حر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شكل حر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شكل حر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شكل حر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شكل حر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شكل حر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شكل حر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شكل حر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شكل حر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شكل حر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شكل حر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شكل حر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" name="العنوان الفرعي"/>
          <p:cNvSpPr>
            <a:spLocks noGrp="1"/>
          </p:cNvSpPr>
          <p:nvPr>
            <p:ph type="subTitle" idx="1"/>
          </p:nvPr>
        </p:nvSpPr>
        <p:spPr>
          <a:xfrm flipH="1">
            <a:off x="1088136" y="1225296"/>
            <a:ext cx="6967728" cy="585216"/>
          </a:xfrm>
          <a:prstGeom prst="rect">
            <a:avLst/>
          </a:prstGeom>
        </p:spPr>
        <p:txBody>
          <a:bodyPr rtlCol="1" anchor="ctr" anchorCtr="0"/>
          <a:lstStyle>
            <a:lvl1pPr marL="0" indent="0" algn="ctr" rtl="1">
              <a:buNone/>
              <a:defRPr sz="3200" i="0" baseline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" dirty="0"/>
              <a:t>انقر لتحرير نمط العنوان الثانوي الرئيسي</a:t>
            </a:r>
          </a:p>
        </p:txBody>
      </p:sp>
      <p:grpSp>
        <p:nvGrpSpPr>
          <p:cNvPr id="77" name="المجموعة 4"/>
          <p:cNvGrpSpPr>
            <a:grpSpLocks noChangeAspect="1"/>
          </p:cNvGrpSpPr>
          <p:nvPr userDrawn="1"/>
        </p:nvGrpSpPr>
        <p:grpSpPr bwMode="auto">
          <a:xfrm flipH="1"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شكل حر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شكل حر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7" name="عنصر نائب للنص 86"/>
          <p:cNvSpPr>
            <a:spLocks noGrp="1"/>
          </p:cNvSpPr>
          <p:nvPr>
            <p:ph type="body" sz="quarter" idx="10"/>
          </p:nvPr>
        </p:nvSpPr>
        <p:spPr>
          <a:xfrm flipH="1">
            <a:off x="1081087" y="2770632"/>
            <a:ext cx="6970713" cy="292608"/>
          </a:xfrm>
        </p:spPr>
        <p:txBody>
          <a:bodyPr rtlCol="1"/>
          <a:lstStyle>
            <a:lvl1pPr algn="r" rtl="1">
              <a:defRPr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sp>
        <p:nvSpPr>
          <p:cNvPr id="2" name="العنوان"/>
          <p:cNvSpPr>
            <a:spLocks noGrp="1"/>
          </p:cNvSpPr>
          <p:nvPr>
            <p:ph type="ctrTitle"/>
          </p:nvPr>
        </p:nvSpPr>
        <p:spPr>
          <a:xfrm flipH="1">
            <a:off x="1088136" y="3099816"/>
            <a:ext cx="6967728" cy="1088136"/>
          </a:xfrm>
          <a:prstGeom prst="rect">
            <a:avLst/>
          </a:prstGeom>
        </p:spPr>
        <p:txBody>
          <a:bodyPr rtlCol="1" anchor="ctr" anchorCtr="0"/>
          <a:lstStyle>
            <a:lvl1pPr algn="ctr" rtl="1">
              <a:defRPr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" dirty="0"/>
              <a:t>انقر لتحرير نمط العنوان الرئيسي</a:t>
            </a:r>
          </a:p>
        </p:txBody>
      </p:sp>
      <p:sp>
        <p:nvSpPr>
          <p:cNvPr id="91" name="عنصر نائب للنص 90"/>
          <p:cNvSpPr>
            <a:spLocks noGrp="1"/>
          </p:cNvSpPr>
          <p:nvPr>
            <p:ph type="body" sz="quarter" idx="12"/>
          </p:nvPr>
        </p:nvSpPr>
        <p:spPr>
          <a:xfrm flipH="1">
            <a:off x="1088136" y="4200525"/>
            <a:ext cx="6967728" cy="920115"/>
          </a:xfrm>
        </p:spPr>
        <p:txBody>
          <a:bodyPr rtlCol="1" anchor="t" anchorCtr="0"/>
          <a:lstStyle>
            <a:lvl1pPr algn="r" rtl="1">
              <a:defRPr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sp>
        <p:nvSpPr>
          <p:cNvPr id="93" name="عنصر نائب للنص 92"/>
          <p:cNvSpPr>
            <a:spLocks noGrp="1"/>
          </p:cNvSpPr>
          <p:nvPr>
            <p:ph type="body" sz="quarter" idx="13"/>
          </p:nvPr>
        </p:nvSpPr>
        <p:spPr>
          <a:xfrm flipH="1">
            <a:off x="7187044" y="5338450"/>
            <a:ext cx="655607" cy="204853"/>
          </a:xfrm>
        </p:spPr>
        <p:txBody>
          <a:bodyPr rtlCol="1" anchor="t" anchorCtr="0">
            <a:normAutofit/>
          </a:bodyPr>
          <a:lstStyle>
            <a:lvl1pPr algn="r" rtl="1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cxnSp>
        <p:nvCxnSpPr>
          <p:cNvPr id="80" name="رابط مستقيم 79"/>
          <p:cNvCxnSpPr>
            <a:cxnSpLocks/>
          </p:cNvCxnSpPr>
          <p:nvPr userDrawn="1"/>
        </p:nvCxnSpPr>
        <p:spPr>
          <a:xfrm flipH="1">
            <a:off x="37338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عنصر نائب للنص 102"/>
          <p:cNvSpPr>
            <a:spLocks noGrp="1"/>
          </p:cNvSpPr>
          <p:nvPr>
            <p:ph type="body" sz="quarter" idx="17"/>
          </p:nvPr>
        </p:nvSpPr>
        <p:spPr>
          <a:xfrm flipH="1">
            <a:off x="3727577" y="5513832"/>
            <a:ext cx="3432175" cy="439738"/>
          </a:xfrm>
        </p:spPr>
        <p:txBody>
          <a:bodyPr lIns="91440" tIns="45720" rIns="91440" bIns="45720" rtlCol="1" anchor="t" anchorCtr="0">
            <a:normAutofit/>
          </a:bodyPr>
          <a:lstStyle>
            <a:lvl1pPr algn="ctr" rtl="1">
              <a:defRPr sz="1100" i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sp>
        <p:nvSpPr>
          <p:cNvPr id="99" name="عنصر نائب للنص 98"/>
          <p:cNvSpPr>
            <a:spLocks noGrp="1"/>
          </p:cNvSpPr>
          <p:nvPr>
            <p:ph type="body" sz="quarter" idx="15"/>
          </p:nvPr>
        </p:nvSpPr>
        <p:spPr>
          <a:xfrm flipH="1">
            <a:off x="2931160" y="5340096"/>
            <a:ext cx="645998" cy="201168"/>
          </a:xfrm>
        </p:spPr>
        <p:txBody>
          <a:bodyPr rtlCol="1" anchor="t" anchorCtr="0">
            <a:normAutofit/>
          </a:bodyPr>
          <a:lstStyle>
            <a:lvl1pPr algn="r" rtl="1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sp>
        <p:nvSpPr>
          <p:cNvPr id="101" name="عنصر نائب للنص 100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1392428" y="5087098"/>
            <a:ext cx="1490472" cy="374904"/>
          </a:xfrm>
        </p:spPr>
        <p:txBody>
          <a:bodyPr rtlCol="1" anchor="b">
            <a:normAutofit/>
          </a:bodyPr>
          <a:lstStyle>
            <a:lvl1pPr algn="ctr" rtl="1">
              <a:defRPr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" dirty="0"/>
              <a:t>تحرير أنماط النص الرئيسي</a:t>
            </a:r>
          </a:p>
        </p:txBody>
      </p:sp>
      <p:cxnSp>
        <p:nvCxnSpPr>
          <p:cNvPr id="81" name="رابط مستقيم 80"/>
          <p:cNvCxnSpPr>
            <a:cxnSpLocks/>
          </p:cNvCxnSpPr>
          <p:nvPr userDrawn="1"/>
        </p:nvCxnSpPr>
        <p:spPr>
          <a:xfrm flipH="1">
            <a:off x="14097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088648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"/>
              <a:t>انقر لتحرير نمط العنوان الرئيسي</a:t>
            </a:r>
            <a:endParaRPr lang="en-US" dirty="0"/>
          </a:p>
        </p:txBody>
      </p:sp>
      <p:sp>
        <p:nvSpPr>
          <p:cNvPr id="8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1" anchor="ctr" anchorCtr="0">
            <a:normAutofit/>
          </a:bodyPr>
          <a:lstStyle/>
          <a:p>
            <a:pPr lvl="0" rtl="1"/>
            <a:r>
              <a:rPr lang="ar"/>
              <a:t>انقر لتحرير أنماط النص الرئيسي</a:t>
            </a:r>
          </a:p>
          <a:p>
            <a:pPr lvl="0" rtl="1"/>
            <a:r>
              <a:rPr lang="ar"/>
              <a:t>المستوى الثاني</a:t>
            </a:r>
          </a:p>
          <a:p>
            <a:pPr lvl="0" rtl="1"/>
            <a:r>
              <a:rPr lang="ar"/>
              <a:t>المستوى الثالث</a:t>
            </a:r>
          </a:p>
          <a:p>
            <a:pPr lvl="0" rtl="1"/>
            <a:r>
              <a:rPr lang="ar"/>
              <a:t>المستوى الرابع</a:t>
            </a:r>
          </a:p>
          <a:p>
            <a:pPr lvl="0" rtl="1"/>
            <a:r>
              <a:rPr lang="ar"/>
              <a:t>المستوى الخامس</a:t>
            </a:r>
          </a:p>
        </p:txBody>
      </p:sp>
      <p:sp>
        <p:nvSpPr>
          <p:cNvPr id="9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ar-SA" dirty="0"/>
              <a:t>16/08/39</a:t>
            </a:r>
            <a:endParaRPr lang="en-US" dirty="0"/>
          </a:p>
        </p:txBody>
      </p:sp>
      <p:sp>
        <p:nvSpPr>
          <p:cNvPr id="10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151D063-4D9E-4407-B53D-6CB4C75EDD74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ctr" defTabSz="914400" rtl="1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0" algn="r" defTabSz="914400" rtl="1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r" defTabSz="914400" rtl="1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r" defTabSz="914400" rtl="1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r" defTabSz="914400" rtl="1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 flipH="1">
            <a:off x="1088136" y="1225296"/>
            <a:ext cx="6967728" cy="585216"/>
          </a:xfrm>
        </p:spPr>
        <p:txBody>
          <a:bodyPr rtlCol="1"/>
          <a:lstStyle/>
          <a:p>
            <a:pPr rtl="1"/>
            <a:r>
              <a:rPr lang="ar" dirty="0"/>
              <a:t>موظف الشهر</a:t>
            </a:r>
          </a:p>
        </p:txBody>
      </p:sp>
      <p:sp>
        <p:nvSpPr>
          <p:cNvPr id="24" name="عنصر نائب للنص 23"/>
          <p:cNvSpPr>
            <a:spLocks noGrp="1"/>
          </p:cNvSpPr>
          <p:nvPr>
            <p:ph type="body" sz="quarter" idx="10"/>
          </p:nvPr>
        </p:nvSpPr>
        <p:spPr>
          <a:xfrm flipH="1">
            <a:off x="1081087" y="2770632"/>
            <a:ext cx="6970713" cy="292608"/>
          </a:xfrm>
        </p:spPr>
        <p:txBody>
          <a:bodyPr rtlCol="1"/>
          <a:lstStyle/>
          <a:p>
            <a:pPr algn="ctr" rtl="1"/>
            <a:r>
              <a:rPr lang="ar" dirty="0"/>
              <a:t>تم منحها إلى</a:t>
            </a:r>
            <a:endParaRPr lang="en-US" dirty="0"/>
          </a:p>
        </p:txBody>
      </p:sp>
      <p:sp>
        <p:nvSpPr>
          <p:cNvPr id="14" name="العنوان 13"/>
          <p:cNvSpPr>
            <a:spLocks noGrp="1"/>
          </p:cNvSpPr>
          <p:nvPr>
            <p:ph type="ctrTitle"/>
          </p:nvPr>
        </p:nvSpPr>
        <p:spPr>
          <a:xfrm flipH="1">
            <a:off x="1088136" y="3099816"/>
            <a:ext cx="6967728" cy="1088136"/>
          </a:xfrm>
        </p:spPr>
        <p:txBody>
          <a:bodyPr rtlCol="1"/>
          <a:lstStyle/>
          <a:p>
            <a:pPr rtl="1"/>
            <a:r>
              <a:rPr lang="ar" dirty="0"/>
              <a:t>اسم المستلم</a:t>
            </a:r>
            <a:endParaRPr lang="en-US" dirty="0"/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quarter" idx="12"/>
          </p:nvPr>
        </p:nvSpPr>
        <p:spPr>
          <a:xfrm flipH="1">
            <a:off x="1088136" y="4200525"/>
            <a:ext cx="6967728" cy="920115"/>
          </a:xfrm>
        </p:spPr>
        <p:txBody>
          <a:bodyPr rtlCol="1"/>
          <a:lstStyle/>
          <a:p>
            <a:pPr algn="ctr" rtl="1"/>
            <a:r>
              <a:rPr lang="ar" dirty="0"/>
              <a:t>تقديراً لـ</a:t>
            </a:r>
          </a:p>
          <a:p>
            <a:pPr algn="ctr" rtl="1"/>
            <a:r>
              <a:rPr lang="ar" dirty="0"/>
              <a:t>تفانيك وشغفك وعملك الدؤوب</a:t>
            </a:r>
            <a:endParaRPr lang="en-US" dirty="0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quarter" idx="13"/>
          </p:nvPr>
        </p:nvSpPr>
        <p:spPr>
          <a:xfrm flipH="1">
            <a:off x="7187045" y="5338450"/>
            <a:ext cx="331355" cy="204853"/>
          </a:xfrm>
        </p:spPr>
        <p:txBody>
          <a:bodyPr rtlCol="1"/>
          <a:lstStyle/>
          <a:p>
            <a:pPr algn="r" rtl="1"/>
            <a:r>
              <a:rPr lang="ar" dirty="0"/>
              <a:t>توقيع</a:t>
            </a:r>
            <a:endParaRPr lang="en-US" dirty="0"/>
          </a:p>
        </p:txBody>
      </p:sp>
      <p:sp>
        <p:nvSpPr>
          <p:cNvPr id="29" name="عنصر نائب للنص 28"/>
          <p:cNvSpPr>
            <a:spLocks noGrp="1"/>
          </p:cNvSpPr>
          <p:nvPr>
            <p:ph type="body" sz="quarter" idx="17"/>
          </p:nvPr>
        </p:nvSpPr>
        <p:spPr>
          <a:xfrm flipH="1">
            <a:off x="3727577" y="5513832"/>
            <a:ext cx="3432175" cy="439738"/>
          </a:xfrm>
        </p:spPr>
        <p:txBody>
          <a:bodyPr rtlCol="1"/>
          <a:lstStyle/>
          <a:p>
            <a:pPr rtl="1"/>
            <a:r>
              <a:rPr lang="ar"/>
              <a:t>الاسم/المسمى الوظيفي للمقدم</a:t>
            </a:r>
            <a:endParaRPr lang="en-US" dirty="0"/>
          </a:p>
        </p:txBody>
      </p:sp>
      <p:sp>
        <p:nvSpPr>
          <p:cNvPr id="27" name="عنصر نائب للنص 26"/>
          <p:cNvSpPr>
            <a:spLocks noGrp="1"/>
          </p:cNvSpPr>
          <p:nvPr>
            <p:ph type="body" sz="quarter" idx="15"/>
          </p:nvPr>
        </p:nvSpPr>
        <p:spPr>
          <a:xfrm flipH="1">
            <a:off x="2931160" y="5340096"/>
            <a:ext cx="383540" cy="201168"/>
          </a:xfrm>
        </p:spPr>
        <p:txBody>
          <a:bodyPr rtlCol="1"/>
          <a:lstStyle/>
          <a:p>
            <a:pPr algn="r" rtl="1"/>
            <a:r>
              <a:rPr lang="ar" dirty="0"/>
              <a:t>التاريخ</a:t>
            </a:r>
            <a:endParaRPr lang="en-US" dirty="0"/>
          </a:p>
        </p:txBody>
      </p:sp>
      <p:sp>
        <p:nvSpPr>
          <p:cNvPr id="28" name="عنصر نائب للنص 27"/>
          <p:cNvSpPr>
            <a:spLocks noGrp="1"/>
          </p:cNvSpPr>
          <p:nvPr>
            <p:ph type="body" sz="quarter" idx="16"/>
          </p:nvPr>
        </p:nvSpPr>
        <p:spPr>
          <a:xfrm flipH="1">
            <a:off x="1392428" y="5086350"/>
            <a:ext cx="1490472" cy="374904"/>
          </a:xfrm>
        </p:spPr>
        <p:txBody>
          <a:bodyPr rtlCol="1"/>
          <a:lstStyle/>
          <a:p>
            <a:pPr rtl="1"/>
            <a:fld id="{E0F309CD-235E-4620-9653-4D7DAECD5B47}" type="datetime9">
              <a:rPr lang="ar-SA" smtClean="0"/>
              <a:t>25 حزيران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النسق 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</TotalTime>
  <Words>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النسق 1</vt:lpstr>
      <vt:lpstr>اسم المستلم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Recipient</dc:title>
  <cp:lastModifiedBy>Zakia Lu</cp:lastModifiedBy>
  <cp:revision>4</cp:revision>
  <dcterms:created xsi:type="dcterms:W3CDTF">2017-01-31T21:59:38Z</dcterms:created>
  <dcterms:modified xsi:type="dcterms:W3CDTF">2018-06-25T09:27:42Z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