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removePersonalInfoOnSave="1" saveSubsetFonts="1">
  <p:sldMasterIdLst>
    <p:sldMasterId id="2147483660" r:id="rId4"/>
  </p:sldMasterIdLst>
  <p:notesMasterIdLst>
    <p:notesMasterId r:id="rId6"/>
  </p:notesMasterIdLst>
  <p:handoutMasterIdLst>
    <p:handoutMasterId r:id="rId7"/>
  </p:handoutMasterIdLst>
  <p:sldIdLst>
    <p:sldId id="256" r:id="rId5"/>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2448" userDrawn="1">
          <p15:clr>
            <a:srgbClr val="A4A3A4"/>
          </p15:clr>
        </p15:guide>
        <p15:guide id="3" orient="horz" pos="3168">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5405" autoAdjust="0"/>
    <p:restoredTop sz="89304" autoAdjust="0"/>
  </p:normalViewPr>
  <p:slideViewPr>
    <p:cSldViewPr snapToGrid="0" showGuides="1">
      <p:cViewPr>
        <p:scale>
          <a:sx n="124" d="100"/>
          <a:sy n="124" d="100"/>
        </p:scale>
        <p:origin x="1740" y="90"/>
      </p:cViewPr>
      <p:guideLst>
        <p:guide pos="2448"/>
        <p:guide orient="horz" pos="3168"/>
      </p:guideLst>
    </p:cSldViewPr>
  </p:slideViewPr>
  <p:notesTextViewPr>
    <p:cViewPr>
      <p:scale>
        <a:sx n="1" d="1"/>
        <a:sy n="1" d="1"/>
      </p:scale>
      <p:origin x="0" y="0"/>
    </p:cViewPr>
  </p:notesTextViewPr>
  <p:notesViewPr>
    <p:cSldViewPr snapToGrid="0" showGuides="1">
      <p:cViewPr varScale="1">
        <p:scale>
          <a:sx n="95" d="100"/>
          <a:sy n="95" d="100"/>
        </p:scale>
        <p:origin x="358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8788"/>
          </a:xfrm>
          <a:prstGeom prst="rect">
            <a:avLst/>
          </a:prstGeom>
        </p:spPr>
        <p:txBody>
          <a:bodyPr vert="horz" lIns="91440" tIns="45720" rIns="91440" bIns="45720" rtlCol="1"/>
          <a:lstStyle>
            <a:lvl1pPr algn="r" latinLnBrk="0">
              <a:defRPr lang="ar-SA" sz="1200"/>
            </a:lvl1pPr>
          </a:lstStyle>
          <a:p>
            <a:pPr algn="r" rtl="1"/>
            <a:endParaRPr lang="ar-SA" dirty="0">
              <a:latin typeface="Tahoma" panose="020B0604030504040204" pitchFamily="34" charset="0"/>
            </a:endParaRPr>
          </a:p>
        </p:txBody>
      </p:sp>
      <p:sp>
        <p:nvSpPr>
          <p:cNvPr id="3" name="عنصر نائب للتاريخ 2"/>
          <p:cNvSpPr>
            <a:spLocks noGrp="1"/>
          </p:cNvSpPr>
          <p:nvPr>
            <p:ph type="dt" sz="quarter" idx="1"/>
          </p:nvPr>
        </p:nvSpPr>
        <p:spPr>
          <a:xfrm>
            <a:off x="3884613" y="0"/>
            <a:ext cx="2971800" cy="458788"/>
          </a:xfrm>
          <a:prstGeom prst="rect">
            <a:avLst/>
          </a:prstGeom>
        </p:spPr>
        <p:txBody>
          <a:bodyPr vert="horz" lIns="91440" tIns="45720" rIns="91440" bIns="45720" rtlCol="1"/>
          <a:lstStyle>
            <a:lvl1pPr algn="r" latinLnBrk="0">
              <a:defRPr lang="ar-SA" sz="1200"/>
            </a:lvl1pPr>
          </a:lstStyle>
          <a:p>
            <a:pPr algn="r" rtl="1"/>
            <a:fld id="{40DF0C42-8226-4523-B11E-7C13978E6CFD}" type="datetimeFigureOut">
              <a:rPr lang="ar-SA" smtClean="0">
                <a:latin typeface="Tahoma" panose="020B0604030504040204" pitchFamily="34" charset="0"/>
              </a:rPr>
              <a:t>20/02/35</a:t>
            </a:fld>
            <a:endParaRPr lang="ar-SA" dirty="0">
              <a:latin typeface="Tahoma" panose="020B0604030504040204" pitchFamily="34" charset="0"/>
            </a:endParaRPr>
          </a:p>
        </p:txBody>
      </p:sp>
      <p:sp>
        <p:nvSpPr>
          <p:cNvPr id="4" name="عنصر نائب للتذييل 3"/>
          <p:cNvSpPr>
            <a:spLocks noGrp="1"/>
          </p:cNvSpPr>
          <p:nvPr>
            <p:ph type="ftr" sz="quarter" idx="2"/>
          </p:nvPr>
        </p:nvSpPr>
        <p:spPr>
          <a:xfrm>
            <a:off x="0" y="8685213"/>
            <a:ext cx="2971800" cy="458787"/>
          </a:xfrm>
          <a:prstGeom prst="rect">
            <a:avLst/>
          </a:prstGeom>
        </p:spPr>
        <p:txBody>
          <a:bodyPr vert="horz" lIns="91440" tIns="45720" rIns="91440" bIns="45720" rtlCol="1" anchor="b"/>
          <a:lstStyle>
            <a:lvl1pPr algn="r" latinLnBrk="0">
              <a:defRPr lang="ar-SA" sz="1200"/>
            </a:lvl1pPr>
          </a:lstStyle>
          <a:p>
            <a:pPr algn="r" rtl="1"/>
            <a:endParaRPr lang="ar-SA" dirty="0">
              <a:latin typeface="Tahoma" panose="020B0604030504040204" pitchFamily="34" charset="0"/>
            </a:endParaRPr>
          </a:p>
        </p:txBody>
      </p:sp>
      <p:sp>
        <p:nvSpPr>
          <p:cNvPr id="5" name="عنصر نائب لرقم الشريحة 4"/>
          <p:cNvSpPr>
            <a:spLocks noGrp="1"/>
          </p:cNvSpPr>
          <p:nvPr>
            <p:ph type="sldNum" sz="quarter" idx="3"/>
          </p:nvPr>
        </p:nvSpPr>
        <p:spPr>
          <a:xfrm>
            <a:off x="3884613" y="8685213"/>
            <a:ext cx="2971800" cy="458787"/>
          </a:xfrm>
          <a:prstGeom prst="rect">
            <a:avLst/>
          </a:prstGeom>
        </p:spPr>
        <p:txBody>
          <a:bodyPr vert="horz" lIns="91440" tIns="45720" rIns="91440" bIns="45720" rtlCol="1" anchor="b"/>
          <a:lstStyle>
            <a:lvl1pPr algn="r" latinLnBrk="0">
              <a:defRPr lang="ar-SA" sz="1200"/>
            </a:lvl1pPr>
          </a:lstStyle>
          <a:p>
            <a:pPr algn="r" rtl="1"/>
            <a:fld id="{4FE0F56A-0C86-4ACC-9CF4-1B63F756A4B0}" type="slidenum">
              <a:rPr lang="ar-SA" smtClean="0">
                <a:latin typeface="Tahoma" panose="020B0604030504040204" pitchFamily="34" charset="0"/>
              </a:rPr>
              <a:t>‹#›</a:t>
            </a:fld>
            <a:endParaRPr lang="ar-SA" dirty="0">
              <a:latin typeface="Tahoma" panose="020B0604030504040204" pitchFamily="34" charset="0"/>
            </a:endParaRPr>
          </a:p>
        </p:txBody>
      </p:sp>
    </p:spTree>
    <p:extLst>
      <p:ext uri="{BB962C8B-B14F-4D97-AF65-F5344CB8AC3E}">
        <p14:creationId xmlns:p14="http://schemas.microsoft.com/office/powerpoint/2010/main" val="3374385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8788"/>
          </a:xfrm>
          <a:prstGeom prst="rect">
            <a:avLst/>
          </a:prstGeom>
        </p:spPr>
        <p:txBody>
          <a:bodyPr vert="horz" lIns="91440" tIns="45720" rIns="91440" bIns="45720" rtlCol="1"/>
          <a:lstStyle>
            <a:lvl1pPr algn="r" latinLnBrk="0">
              <a:defRPr lang="ar-SA" sz="1200">
                <a:latin typeface="Tahoma" panose="020B0604030504040204" pitchFamily="34" charset="0"/>
              </a:defRPr>
            </a:lvl1pPr>
          </a:lstStyle>
          <a:p>
            <a:pPr rtl="1"/>
            <a:endParaRPr lang="ar-SA" dirty="0"/>
          </a:p>
        </p:txBody>
      </p:sp>
      <p:sp>
        <p:nvSpPr>
          <p:cNvPr id="3" name="عنصر نائب للتاريخ 2"/>
          <p:cNvSpPr>
            <a:spLocks noGrp="1"/>
          </p:cNvSpPr>
          <p:nvPr>
            <p:ph type="dt" idx="1"/>
          </p:nvPr>
        </p:nvSpPr>
        <p:spPr>
          <a:xfrm>
            <a:off x="3884613" y="0"/>
            <a:ext cx="2971800" cy="458788"/>
          </a:xfrm>
          <a:prstGeom prst="rect">
            <a:avLst/>
          </a:prstGeom>
        </p:spPr>
        <p:txBody>
          <a:bodyPr vert="horz" lIns="91440" tIns="45720" rIns="91440" bIns="45720" rtlCol="1"/>
          <a:lstStyle>
            <a:lvl1pPr algn="r" latinLnBrk="0">
              <a:defRPr lang="ar-SA" sz="1200">
                <a:latin typeface="Tahoma" panose="020B0604030504040204" pitchFamily="34" charset="0"/>
              </a:defRPr>
            </a:lvl1pPr>
          </a:lstStyle>
          <a:p>
            <a:pPr rtl="1"/>
            <a:fld id="{AC0A8818-56B1-4EAC-B5D3-7BFFD2C4E1DE}" type="datetimeFigureOut">
              <a:rPr lang="ar-SA" smtClean="0"/>
              <a:pPr rtl="1"/>
              <a:t>20/02/35</a:t>
            </a:fld>
            <a:endParaRPr lang="ar-SA" dirty="0"/>
          </a:p>
        </p:txBody>
      </p:sp>
      <p:sp>
        <p:nvSpPr>
          <p:cNvPr id="4" name="عنصر نائب لصورة الشريحة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1" anchor="ctr"/>
          <a:lstStyle/>
          <a:p>
            <a:pPr algn="r" rtl="1"/>
            <a:endParaRPr lang="ar-SA" dirty="0"/>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lgn="r" rtl="1"/>
            <a:r>
              <a:rPr lang="ar-SA" dirty="0"/>
              <a:t>انقر لتحرير أنماط النص الرئيسي</a:t>
            </a:r>
          </a:p>
          <a:p>
            <a:pPr lvl="1" algn="r" rtl="1"/>
            <a:r>
              <a:rPr lang="ar-SA" dirty="0"/>
              <a:t>المستوى الثاني</a:t>
            </a:r>
          </a:p>
          <a:p>
            <a:pPr lvl="2" algn="r" rtl="1"/>
            <a:r>
              <a:rPr lang="ar-SA" dirty="0"/>
              <a:t>المستوى الثالث</a:t>
            </a:r>
          </a:p>
          <a:p>
            <a:pPr lvl="3" algn="r" rtl="1"/>
            <a:r>
              <a:rPr lang="ar-SA" dirty="0"/>
              <a:t>المستوى الرابع</a:t>
            </a:r>
          </a:p>
          <a:p>
            <a:pPr lvl="4" algn="r" rtl="1"/>
            <a:r>
              <a:rPr lang="ar-SA" dirty="0"/>
              <a:t>المستوى الخامس</a:t>
            </a:r>
          </a:p>
        </p:txBody>
      </p:sp>
      <p:sp>
        <p:nvSpPr>
          <p:cNvPr id="6" name="عنصر نائب للتذييل 5"/>
          <p:cNvSpPr>
            <a:spLocks noGrp="1"/>
          </p:cNvSpPr>
          <p:nvPr>
            <p:ph type="ftr" sz="quarter" idx="4"/>
          </p:nvPr>
        </p:nvSpPr>
        <p:spPr>
          <a:xfrm>
            <a:off x="0" y="8685213"/>
            <a:ext cx="2971800" cy="458787"/>
          </a:xfrm>
          <a:prstGeom prst="rect">
            <a:avLst/>
          </a:prstGeom>
        </p:spPr>
        <p:txBody>
          <a:bodyPr vert="horz" lIns="91440" tIns="45720" rIns="91440" bIns="45720" rtlCol="1" anchor="b"/>
          <a:lstStyle>
            <a:lvl1pPr algn="r" latinLnBrk="0">
              <a:defRPr lang="ar-SA" sz="1200">
                <a:latin typeface="Tahoma" panose="020B0604030504040204" pitchFamily="34" charset="0"/>
              </a:defRPr>
            </a:lvl1pPr>
          </a:lstStyle>
          <a:p>
            <a:pPr rtl="1"/>
            <a:endParaRPr lang="ar-SA" dirty="0"/>
          </a:p>
        </p:txBody>
      </p:sp>
      <p:sp>
        <p:nvSpPr>
          <p:cNvPr id="7" name="عنصر نائب لرقم الشريحة 6"/>
          <p:cNvSpPr>
            <a:spLocks noGrp="1"/>
          </p:cNvSpPr>
          <p:nvPr>
            <p:ph type="sldNum" sz="quarter" idx="5"/>
          </p:nvPr>
        </p:nvSpPr>
        <p:spPr>
          <a:xfrm>
            <a:off x="3884613" y="8685213"/>
            <a:ext cx="2971800" cy="458787"/>
          </a:xfrm>
          <a:prstGeom prst="rect">
            <a:avLst/>
          </a:prstGeom>
        </p:spPr>
        <p:txBody>
          <a:bodyPr vert="horz" lIns="91440" tIns="45720" rIns="91440" bIns="45720" rtlCol="1" anchor="b"/>
          <a:lstStyle>
            <a:lvl1pPr algn="r" latinLnBrk="0">
              <a:defRPr lang="ar-SA" sz="1200">
                <a:latin typeface="Tahoma" panose="020B0604030504040204" pitchFamily="34" charset="0"/>
              </a:defRPr>
            </a:lvl1pPr>
          </a:lstStyle>
          <a:p>
            <a:pPr rtl="1"/>
            <a:fld id="{636046C0-8A92-4E40-B931-77A8EEB71F69}" type="slidenum">
              <a:rPr lang="ar-SA" smtClean="0"/>
              <a:pPr rtl="1"/>
              <a:t>‹#›</a:t>
            </a:fld>
            <a:endParaRPr lang="ar-SA" dirty="0"/>
          </a:p>
        </p:txBody>
      </p:sp>
    </p:spTree>
    <p:extLst>
      <p:ext uri="{BB962C8B-B14F-4D97-AF65-F5344CB8AC3E}">
        <p14:creationId xmlns:p14="http://schemas.microsoft.com/office/powerpoint/2010/main" val="3669489279"/>
      </p:ext>
    </p:extLst>
  </p:cSld>
  <p:clrMap bg1="lt1" tx1="dk1" bg2="lt2" tx2="dk2" accent1="accent1" accent2="accent2" accent3="accent3" accent4="accent4" accent5="accent5" accent6="accent6" hlink="hlink" folHlink="folHlink"/>
  <p:notesStyle>
    <a:lvl1pPr marL="0" algn="r" defTabSz="914400" rtl="0" eaLnBrk="1" latinLnBrk="0" hangingPunct="1">
      <a:defRPr lang="ar-SA" sz="1200" kern="1200">
        <a:solidFill>
          <a:schemeClr val="tx1"/>
        </a:solidFill>
        <a:latin typeface="Tahoma" panose="020B0604030504040204" pitchFamily="34" charset="0"/>
        <a:ea typeface="+mn-ea"/>
        <a:cs typeface="+mn-cs"/>
      </a:defRPr>
    </a:lvl1pPr>
    <a:lvl2pPr marL="457200" algn="r" defTabSz="914400" rtl="0" eaLnBrk="1" latinLnBrk="0" hangingPunct="1">
      <a:defRPr lang="ar-SA" sz="1200" kern="1200">
        <a:solidFill>
          <a:schemeClr val="tx1"/>
        </a:solidFill>
        <a:latin typeface="Tahoma" panose="020B0604030504040204" pitchFamily="34" charset="0"/>
        <a:ea typeface="+mn-ea"/>
        <a:cs typeface="+mn-cs"/>
      </a:defRPr>
    </a:lvl2pPr>
    <a:lvl3pPr marL="914400" algn="r" defTabSz="914400" rtl="0" eaLnBrk="1" latinLnBrk="0" hangingPunct="1">
      <a:defRPr lang="ar-SA" sz="1200" kern="1200">
        <a:solidFill>
          <a:schemeClr val="tx1"/>
        </a:solidFill>
        <a:latin typeface="Tahoma" panose="020B0604030504040204" pitchFamily="34" charset="0"/>
        <a:ea typeface="+mn-ea"/>
        <a:cs typeface="+mn-cs"/>
      </a:defRPr>
    </a:lvl3pPr>
    <a:lvl4pPr marL="1371600" algn="r" defTabSz="914400" rtl="0" eaLnBrk="1" latinLnBrk="0" hangingPunct="1">
      <a:defRPr lang="ar-SA" sz="1200" kern="1200">
        <a:solidFill>
          <a:schemeClr val="tx1"/>
        </a:solidFill>
        <a:latin typeface="Tahoma" panose="020B0604030504040204" pitchFamily="34" charset="0"/>
        <a:ea typeface="+mn-ea"/>
        <a:cs typeface="+mn-cs"/>
      </a:defRPr>
    </a:lvl4pPr>
    <a:lvl5pPr marL="1828800" algn="r" defTabSz="914400" rtl="0" eaLnBrk="1" latinLnBrk="0" hangingPunct="1">
      <a:defRPr lang="ar-SA" sz="1200" kern="1200">
        <a:solidFill>
          <a:schemeClr val="tx1"/>
        </a:solidFill>
        <a:latin typeface="Tahoma" panose="020B0604030504040204" pitchFamily="34" charset="0"/>
        <a:ea typeface="+mn-ea"/>
        <a:cs typeface="+mn-cs"/>
      </a:defRPr>
    </a:lvl5pPr>
    <a:lvl6pPr marL="2286000" algn="r" defTabSz="914400" rtl="0" eaLnBrk="1" latinLnBrk="0" hangingPunct="1">
      <a:defRPr lang="ar-SA" sz="1200" kern="1200">
        <a:solidFill>
          <a:schemeClr val="tx1"/>
        </a:solidFill>
        <a:latin typeface="+mn-lt"/>
        <a:ea typeface="+mn-ea"/>
        <a:cs typeface="+mn-cs"/>
      </a:defRPr>
    </a:lvl6pPr>
    <a:lvl7pPr marL="2743200" algn="r" defTabSz="914400" rtl="0" eaLnBrk="1" latinLnBrk="0" hangingPunct="1">
      <a:defRPr lang="ar-SA" sz="1200" kern="1200">
        <a:solidFill>
          <a:schemeClr val="tx1"/>
        </a:solidFill>
        <a:latin typeface="+mn-lt"/>
        <a:ea typeface="+mn-ea"/>
        <a:cs typeface="+mn-cs"/>
      </a:defRPr>
    </a:lvl7pPr>
    <a:lvl8pPr marL="3200400" algn="r" defTabSz="914400" rtl="0" eaLnBrk="1" latinLnBrk="0" hangingPunct="1">
      <a:defRPr lang="ar-SA" sz="1200" kern="1200">
        <a:solidFill>
          <a:schemeClr val="tx1"/>
        </a:solidFill>
        <a:latin typeface="+mn-lt"/>
        <a:ea typeface="+mn-ea"/>
        <a:cs typeface="+mn-cs"/>
      </a:defRPr>
    </a:lvl8pPr>
    <a:lvl9pPr marL="3657600" algn="r" defTabSz="914400" rtl="0" eaLnBrk="1" latinLnBrk="0" hangingPunct="1">
      <a:defRPr lang="ar-SA"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pPr algn="r" rtl="1"/>
            <a:r>
              <a:rPr lang="ar-SA" dirty="0" smtClean="0">
                <a:latin typeface="Tahoma" panose="020B0604030504040204" pitchFamily="34" charset="0"/>
                <a:ea typeface="Tahoma" panose="020B0604030504040204" pitchFamily="34" charset="0"/>
                <a:cs typeface="Tahoma" panose="020B0604030504040204" pitchFamily="34" charset="0"/>
              </a:rPr>
              <a:t>لتغيير بطاقة العمل النموذجية الأولى، استبدل المحتوى بمحتوى خاص بك.</a:t>
            </a:r>
          </a:p>
          <a:p>
            <a:pPr algn="r" rtl="1"/>
            <a:endParaRPr lang="ar-SA" dirty="0" smtClean="0">
              <a:latin typeface="Tahoma" panose="020B0604030504040204" pitchFamily="34" charset="0"/>
              <a:ea typeface="Tahoma" panose="020B0604030504040204" pitchFamily="34" charset="0"/>
              <a:cs typeface="Tahoma" panose="020B0604030504040204" pitchFamily="34" charset="0"/>
            </a:endParaRPr>
          </a:p>
          <a:p>
            <a:pPr algn="r" rtl="1"/>
            <a:r>
              <a:rPr lang="ar-SA" dirty="0" smtClean="0">
                <a:latin typeface="Tahoma" panose="020B0604030504040204" pitchFamily="34" charset="0"/>
                <a:ea typeface="Tahoma" panose="020B0604030504040204" pitchFamily="34" charset="0"/>
                <a:cs typeface="Tahoma" panose="020B0604030504040204" pitchFamily="34" charset="0"/>
              </a:rPr>
              <a:t>أو إذا كنت تفضّل البدء من شريحة فارغة، فاضغط على الزر "شريحة جديدة" من علامة التبويب "الصفحة الرئيسية" لإدراج صفحة جديدة. أدخل حينئذٍ النص في العناصر النائبة الفارغة وغيّر الشعار باستخدام "إدراج صورة".</a:t>
            </a:r>
            <a:endParaRPr lang="ar-SA" dirty="0">
              <a:latin typeface="Tahoma" panose="020B0604030504040204" pitchFamily="34" charset="0"/>
              <a:ea typeface="Tahoma" panose="020B0604030504040204" pitchFamily="34" charset="0"/>
              <a:cs typeface="Tahoma" panose="020B0604030504040204" pitchFamily="34" charset="0"/>
            </a:endParaRPr>
          </a:p>
        </p:txBody>
      </p:sp>
      <p:sp>
        <p:nvSpPr>
          <p:cNvPr id="4" name="عنصر نائب لرقم الشريحة 3"/>
          <p:cNvSpPr>
            <a:spLocks noGrp="1"/>
          </p:cNvSpPr>
          <p:nvPr>
            <p:ph type="sldNum" sz="quarter" idx="10"/>
          </p:nvPr>
        </p:nvSpPr>
        <p:spPr/>
        <p:txBody>
          <a:bodyPr/>
          <a:lstStyle/>
          <a:p>
            <a:pPr algn="r" rtl="1"/>
            <a:fld id="{636046C0-8A92-4E40-B931-77A8EEB71F69}" type="slidenum">
              <a:rPr lang="ar-SA" smtClean="0"/>
              <a:t>1</a:t>
            </a:fld>
            <a:endParaRPr lang="ar-SA"/>
          </a:p>
        </p:txBody>
      </p:sp>
    </p:spTree>
    <p:extLst>
      <p:ext uri="{BB962C8B-B14F-4D97-AF65-F5344CB8AC3E}">
        <p14:creationId xmlns:p14="http://schemas.microsoft.com/office/powerpoint/2010/main" val="6890182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تخطيط مخصص">
    <p:spTree>
      <p:nvGrpSpPr>
        <p:cNvPr id="1" name=""/>
        <p:cNvGrpSpPr/>
        <p:nvPr/>
      </p:nvGrpSpPr>
      <p:grpSpPr>
        <a:xfrm>
          <a:off x="0" y="0"/>
          <a:ext cx="0" cy="0"/>
          <a:chOff x="0" y="0"/>
          <a:chExt cx="0" cy="0"/>
        </a:xfrm>
      </p:grpSpPr>
      <p:sp>
        <p:nvSpPr>
          <p:cNvPr id="130" name="عنصر نائب للنص 2"/>
          <p:cNvSpPr>
            <a:spLocks noGrp="1"/>
          </p:cNvSpPr>
          <p:nvPr>
            <p:ph type="body" sz="quarter" idx="88" hasCustomPrompt="1"/>
          </p:nvPr>
        </p:nvSpPr>
        <p:spPr>
          <a:xfrm>
            <a:off x="1293876" y="722376"/>
            <a:ext cx="1984003" cy="185282"/>
          </a:xfrm>
        </p:spPr>
        <p:txBody>
          <a:bodyPr lIns="0" tIns="0" rIns="0" bIns="0" anchor="b">
            <a:normAutofit/>
          </a:bodyPr>
          <a:lstStyle>
            <a:lvl1pPr marL="0" indent="0" algn="r" latinLnBrk="0">
              <a:spcBef>
                <a:spcPts val="0"/>
              </a:spcBef>
              <a:buNone/>
              <a:defRPr lang="ar-SA" sz="1100" b="1" cap="all" baseline="0">
                <a:solidFill>
                  <a:schemeClr val="tx1"/>
                </a:solidFill>
                <a:effectLst/>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ar-SA" sz="1300" b="1">
                <a:effectLst>
                  <a:outerShdw blurRad="38100" algn="ctr" rotWithShape="0">
                    <a:prstClr val="black">
                      <a:alpha val="40000"/>
                    </a:prstClr>
                  </a:outerShdw>
                </a:effectLst>
                <a:latin typeface="+mj-lt"/>
              </a:defRPr>
            </a:lvl2pPr>
            <a:lvl3pPr marL="0" indent="0" algn="r" latinLnBrk="0">
              <a:spcBef>
                <a:spcPts val="0"/>
              </a:spcBef>
              <a:buNone/>
              <a:defRPr lang="ar-SA" sz="1300" b="1">
                <a:effectLst>
                  <a:outerShdw blurRad="38100" algn="ctr" rotWithShape="0">
                    <a:prstClr val="black">
                      <a:alpha val="40000"/>
                    </a:prstClr>
                  </a:outerShdw>
                </a:effectLst>
                <a:latin typeface="+mj-lt"/>
              </a:defRPr>
            </a:lvl3pPr>
            <a:lvl4pPr marL="0" indent="0" algn="r" latinLnBrk="0">
              <a:spcBef>
                <a:spcPts val="0"/>
              </a:spcBef>
              <a:buNone/>
              <a:defRPr lang="ar-SA" sz="1300" b="1">
                <a:effectLst>
                  <a:outerShdw blurRad="38100" algn="ctr" rotWithShape="0">
                    <a:prstClr val="black">
                      <a:alpha val="40000"/>
                    </a:prstClr>
                  </a:outerShdw>
                </a:effectLst>
                <a:latin typeface="+mj-lt"/>
              </a:defRPr>
            </a:lvl4pPr>
            <a:lvl5pPr marL="0" indent="0" algn="r" latinLnBrk="0">
              <a:spcBef>
                <a:spcPts val="0"/>
              </a:spcBef>
              <a:buNone/>
              <a:defRPr lang="ar-SA" sz="1300" b="1">
                <a:effectLst>
                  <a:outerShdw blurRad="38100" algn="ctr" rotWithShape="0">
                    <a:prstClr val="black">
                      <a:alpha val="40000"/>
                    </a:prstClr>
                  </a:outerShdw>
                </a:effectLst>
                <a:latin typeface="+mj-lt"/>
              </a:defRPr>
            </a:lvl5pPr>
            <a:lvl6pPr marL="0" indent="0" algn="r" latinLnBrk="0">
              <a:spcBef>
                <a:spcPts val="0"/>
              </a:spcBef>
              <a:buNone/>
              <a:defRPr lang="ar-SA" sz="1300" b="1">
                <a:effectLst>
                  <a:outerShdw blurRad="38100" algn="ctr" rotWithShape="0">
                    <a:prstClr val="black">
                      <a:alpha val="40000"/>
                    </a:prstClr>
                  </a:outerShdw>
                </a:effectLst>
                <a:latin typeface="+mj-lt"/>
              </a:defRPr>
            </a:lvl6pPr>
            <a:lvl7pPr marL="0" indent="0" algn="r" latinLnBrk="0">
              <a:spcBef>
                <a:spcPts val="0"/>
              </a:spcBef>
              <a:buNone/>
              <a:defRPr lang="ar-SA" sz="1300" b="1">
                <a:effectLst>
                  <a:outerShdw blurRad="38100" algn="ctr" rotWithShape="0">
                    <a:prstClr val="black">
                      <a:alpha val="40000"/>
                    </a:prstClr>
                  </a:outerShdw>
                </a:effectLst>
                <a:latin typeface="+mj-lt"/>
              </a:defRPr>
            </a:lvl7pPr>
            <a:lvl8pPr marL="0" indent="0" algn="r" latinLnBrk="0">
              <a:spcBef>
                <a:spcPts val="0"/>
              </a:spcBef>
              <a:buNone/>
              <a:defRPr lang="ar-SA" sz="1300" b="1">
                <a:effectLst>
                  <a:outerShdw blurRad="38100" algn="ctr" rotWithShape="0">
                    <a:prstClr val="black">
                      <a:alpha val="40000"/>
                    </a:prstClr>
                  </a:outerShdw>
                </a:effectLst>
                <a:latin typeface="+mj-lt"/>
              </a:defRPr>
            </a:lvl8pPr>
            <a:lvl9pPr marL="0" indent="0" algn="r" latinLnBrk="0">
              <a:spcBef>
                <a:spcPts val="0"/>
              </a:spcBef>
              <a:buNone/>
              <a:defRPr lang="ar-SA" sz="1300" b="1">
                <a:effectLst>
                  <a:outerShdw blurRad="38100" algn="ctr" rotWithShape="0">
                    <a:prstClr val="black">
                      <a:alpha val="40000"/>
                    </a:prstClr>
                  </a:outerShdw>
                </a:effectLst>
                <a:latin typeface="+mj-lt"/>
              </a:defRPr>
            </a:lvl9pPr>
          </a:lstStyle>
          <a:p>
            <a:pPr lvl="0" algn="r" rtl="1"/>
            <a:r>
              <a:rPr lang="ar-SA"/>
              <a:t>اكتب الاسم هنا</a:t>
            </a:r>
          </a:p>
        </p:txBody>
      </p:sp>
      <p:sp>
        <p:nvSpPr>
          <p:cNvPr id="131" name="عنصر نائب للنص 2"/>
          <p:cNvSpPr>
            <a:spLocks noGrp="1"/>
          </p:cNvSpPr>
          <p:nvPr>
            <p:ph type="body" sz="quarter" idx="89" hasCustomPrompt="1"/>
          </p:nvPr>
        </p:nvSpPr>
        <p:spPr>
          <a:xfrm>
            <a:off x="1293876" y="898854"/>
            <a:ext cx="1984003" cy="128016"/>
          </a:xfrm>
        </p:spPr>
        <p:txBody>
          <a:bodyPr lIns="0" tIns="0" rIns="0" bIns="0" anchor="t">
            <a:normAutofit/>
          </a:bodyPr>
          <a:lstStyle>
            <a:lvl1pPr marL="0" indent="0" algn="r" latinLnBrk="0">
              <a:spcBef>
                <a:spcPts val="0"/>
              </a:spcBef>
              <a:buNone/>
              <a:defRPr lang="ar-SA" sz="800" b="0" baseline="0">
                <a:solidFill>
                  <a:schemeClr val="bg2">
                    <a:lumMod val="50000"/>
                  </a:schemeClr>
                </a:solidFill>
                <a:effectLst/>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ar-SA" sz="850" b="1">
                <a:solidFill>
                  <a:schemeClr val="tx1"/>
                </a:solidFill>
                <a:effectLst>
                  <a:outerShdw blurRad="38100" algn="ctr" rotWithShape="0">
                    <a:prstClr val="black">
                      <a:alpha val="40000"/>
                    </a:prstClr>
                  </a:outerShdw>
                </a:effectLst>
                <a:latin typeface="+mj-lt"/>
              </a:defRPr>
            </a:lvl2pPr>
            <a:lvl3pPr marL="0" indent="0" algn="r" latinLnBrk="0">
              <a:spcBef>
                <a:spcPts val="0"/>
              </a:spcBef>
              <a:buNone/>
              <a:defRPr lang="ar-SA" sz="850" b="1">
                <a:solidFill>
                  <a:schemeClr val="tx1"/>
                </a:solidFill>
                <a:effectLst>
                  <a:outerShdw blurRad="38100" algn="ctr" rotWithShape="0">
                    <a:prstClr val="black">
                      <a:alpha val="40000"/>
                    </a:prstClr>
                  </a:outerShdw>
                </a:effectLst>
                <a:latin typeface="+mj-lt"/>
              </a:defRPr>
            </a:lvl3pPr>
            <a:lvl4pPr marL="0" indent="0" algn="r" latinLnBrk="0">
              <a:spcBef>
                <a:spcPts val="0"/>
              </a:spcBef>
              <a:buNone/>
              <a:defRPr lang="ar-SA" sz="850" b="1">
                <a:solidFill>
                  <a:schemeClr val="tx1"/>
                </a:solidFill>
                <a:effectLst>
                  <a:outerShdw blurRad="38100" algn="ctr" rotWithShape="0">
                    <a:prstClr val="black">
                      <a:alpha val="40000"/>
                    </a:prstClr>
                  </a:outerShdw>
                </a:effectLst>
                <a:latin typeface="+mj-lt"/>
              </a:defRPr>
            </a:lvl4pPr>
            <a:lvl5pPr marL="0" indent="0" algn="r" latinLnBrk="0">
              <a:spcBef>
                <a:spcPts val="0"/>
              </a:spcBef>
              <a:buNone/>
              <a:defRPr lang="ar-SA" sz="850" b="1">
                <a:solidFill>
                  <a:schemeClr val="tx1"/>
                </a:solidFill>
                <a:effectLst>
                  <a:outerShdw blurRad="38100" algn="ctr" rotWithShape="0">
                    <a:prstClr val="black">
                      <a:alpha val="40000"/>
                    </a:prstClr>
                  </a:outerShdw>
                </a:effectLst>
                <a:latin typeface="+mj-lt"/>
              </a:defRPr>
            </a:lvl5pPr>
            <a:lvl6pPr marL="0" indent="0" algn="r" latinLnBrk="0">
              <a:spcBef>
                <a:spcPts val="0"/>
              </a:spcBef>
              <a:buNone/>
              <a:defRPr lang="ar-SA" sz="850" b="1">
                <a:solidFill>
                  <a:schemeClr val="tx1"/>
                </a:solidFill>
                <a:effectLst>
                  <a:outerShdw blurRad="38100" algn="ctr" rotWithShape="0">
                    <a:prstClr val="black">
                      <a:alpha val="40000"/>
                    </a:prstClr>
                  </a:outerShdw>
                </a:effectLst>
                <a:latin typeface="+mj-lt"/>
              </a:defRPr>
            </a:lvl6pPr>
            <a:lvl7pPr marL="0" indent="0" algn="r" latinLnBrk="0">
              <a:spcBef>
                <a:spcPts val="0"/>
              </a:spcBef>
              <a:buNone/>
              <a:defRPr lang="ar-SA" sz="850" b="1">
                <a:solidFill>
                  <a:schemeClr val="tx1"/>
                </a:solidFill>
                <a:effectLst>
                  <a:outerShdw blurRad="38100" algn="ctr" rotWithShape="0">
                    <a:prstClr val="black">
                      <a:alpha val="40000"/>
                    </a:prstClr>
                  </a:outerShdw>
                </a:effectLst>
                <a:latin typeface="+mj-lt"/>
              </a:defRPr>
            </a:lvl7pPr>
            <a:lvl8pPr marL="0" indent="0" algn="r" latinLnBrk="0">
              <a:spcBef>
                <a:spcPts val="0"/>
              </a:spcBef>
              <a:buNone/>
              <a:defRPr lang="ar-SA" sz="850" b="1">
                <a:solidFill>
                  <a:schemeClr val="tx1"/>
                </a:solidFill>
                <a:effectLst>
                  <a:outerShdw blurRad="38100" algn="ctr" rotWithShape="0">
                    <a:prstClr val="black">
                      <a:alpha val="40000"/>
                    </a:prstClr>
                  </a:outerShdw>
                </a:effectLst>
                <a:latin typeface="+mj-lt"/>
              </a:defRPr>
            </a:lvl8pPr>
            <a:lvl9pPr marL="0" indent="0" algn="r" latinLnBrk="0">
              <a:spcBef>
                <a:spcPts val="0"/>
              </a:spcBef>
              <a:buNone/>
              <a:defRPr lang="ar-SA" sz="850" b="1">
                <a:solidFill>
                  <a:schemeClr val="tx1"/>
                </a:solidFill>
                <a:effectLst>
                  <a:outerShdw blurRad="38100" algn="ctr" rotWithShape="0">
                    <a:prstClr val="black">
                      <a:alpha val="40000"/>
                    </a:prstClr>
                  </a:outerShdw>
                </a:effectLst>
                <a:latin typeface="+mj-lt"/>
              </a:defRPr>
            </a:lvl9pPr>
          </a:lstStyle>
          <a:p>
            <a:pPr lvl="0" algn="r" rtl="1"/>
            <a:r>
              <a:rPr lang="ar-SA"/>
              <a:t>اكتب المسمّى الوظيفي أو الهواية هنا</a:t>
            </a:r>
          </a:p>
        </p:txBody>
      </p:sp>
      <p:sp>
        <p:nvSpPr>
          <p:cNvPr id="132" name="عنصر نائب للنص 2"/>
          <p:cNvSpPr>
            <a:spLocks noGrp="1"/>
          </p:cNvSpPr>
          <p:nvPr>
            <p:ph type="body" sz="quarter" idx="90" hasCustomPrompt="1"/>
          </p:nvPr>
        </p:nvSpPr>
        <p:spPr>
          <a:xfrm>
            <a:off x="875174" y="1206566"/>
            <a:ext cx="1672049" cy="118872"/>
          </a:xfrm>
        </p:spPr>
        <p:txBody>
          <a:bodyPr lIns="0" tIns="0" rIns="0" bIns="0" anchor="ctr" anchorCtr="0">
            <a:normAutofit/>
          </a:bodyPr>
          <a:lstStyle>
            <a:lvl1pPr marL="0" indent="0" algn="r" latinLnBrk="0">
              <a:spcBef>
                <a:spcPts val="0"/>
              </a:spcBef>
              <a:buFont typeface="Arial" panose="020B0604020202020204" pitchFamily="34" charset="0"/>
              <a:buNone/>
              <a:defRPr lang="ar-SA" sz="700" b="0" baseline="0">
                <a:solidFill>
                  <a:schemeClr val="accent1"/>
                </a:solidFill>
                <a:effectLst/>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Font typeface="Arial" panose="020B0604020202020204" pitchFamily="34" charset="0"/>
              <a:buNone/>
              <a:defRPr lang="ar-SA" sz="800" b="0">
                <a:solidFill>
                  <a:schemeClr val="accent1"/>
                </a:solidFill>
                <a:effectLst/>
                <a:latin typeface="+mn-lt"/>
              </a:defRPr>
            </a:lvl2pPr>
            <a:lvl3pPr marL="0" indent="0" algn="r" latinLnBrk="0">
              <a:spcBef>
                <a:spcPts val="0"/>
              </a:spcBef>
              <a:buFont typeface="Arial" panose="020B0604020202020204" pitchFamily="34" charset="0"/>
              <a:buNone/>
              <a:defRPr lang="ar-SA" sz="800" b="0">
                <a:solidFill>
                  <a:schemeClr val="accent1"/>
                </a:solidFill>
                <a:effectLst/>
                <a:latin typeface="+mn-lt"/>
              </a:defRPr>
            </a:lvl3pPr>
            <a:lvl4pPr marL="0" indent="0" algn="r" latinLnBrk="0">
              <a:spcBef>
                <a:spcPts val="0"/>
              </a:spcBef>
              <a:buFont typeface="Arial" panose="020B0604020202020204" pitchFamily="34" charset="0"/>
              <a:buNone/>
              <a:defRPr lang="ar-SA" sz="800" b="0">
                <a:solidFill>
                  <a:schemeClr val="accent1"/>
                </a:solidFill>
                <a:effectLst/>
                <a:latin typeface="+mn-lt"/>
              </a:defRPr>
            </a:lvl4pPr>
            <a:lvl5pPr marL="0" indent="0" algn="r" latinLnBrk="0">
              <a:spcBef>
                <a:spcPts val="0"/>
              </a:spcBef>
              <a:buFont typeface="Arial" panose="020B0604020202020204" pitchFamily="34" charset="0"/>
              <a:buNone/>
              <a:defRPr lang="ar-SA" sz="800" b="0">
                <a:solidFill>
                  <a:schemeClr val="accent1"/>
                </a:solidFill>
                <a:effectLst/>
                <a:latin typeface="+mn-lt"/>
              </a:defRPr>
            </a:lvl5pPr>
            <a:lvl6pPr marL="0" indent="0" algn="r" latinLnBrk="0">
              <a:spcBef>
                <a:spcPts val="0"/>
              </a:spcBef>
              <a:buFont typeface="Arial" panose="020B0604020202020204" pitchFamily="34" charset="0"/>
              <a:buNone/>
              <a:defRPr lang="ar-SA" sz="800" b="0">
                <a:solidFill>
                  <a:schemeClr val="accent1"/>
                </a:solidFill>
                <a:effectLst/>
                <a:latin typeface="+mn-lt"/>
              </a:defRPr>
            </a:lvl6pPr>
            <a:lvl7pPr marL="0" indent="0" algn="r" latinLnBrk="0">
              <a:spcBef>
                <a:spcPts val="0"/>
              </a:spcBef>
              <a:buFont typeface="Arial" panose="020B0604020202020204" pitchFamily="34" charset="0"/>
              <a:buNone/>
              <a:defRPr lang="ar-SA" sz="800" b="0">
                <a:solidFill>
                  <a:schemeClr val="accent1"/>
                </a:solidFill>
                <a:effectLst/>
                <a:latin typeface="+mn-lt"/>
              </a:defRPr>
            </a:lvl7pPr>
            <a:lvl8pPr marL="0" indent="0" algn="r" latinLnBrk="0">
              <a:spcBef>
                <a:spcPts val="0"/>
              </a:spcBef>
              <a:buFont typeface="Arial" panose="020B0604020202020204" pitchFamily="34" charset="0"/>
              <a:buNone/>
              <a:defRPr lang="ar-SA" sz="800" b="0">
                <a:solidFill>
                  <a:schemeClr val="accent1"/>
                </a:solidFill>
                <a:effectLst/>
                <a:latin typeface="+mn-lt"/>
              </a:defRPr>
            </a:lvl8pPr>
            <a:lvl9pPr marL="0" indent="0" algn="r" latinLnBrk="0">
              <a:spcBef>
                <a:spcPts val="0"/>
              </a:spcBef>
              <a:buFont typeface="Arial" panose="020B0604020202020204" pitchFamily="34" charset="0"/>
              <a:buNone/>
              <a:defRPr lang="ar-SA" sz="800" b="0">
                <a:solidFill>
                  <a:schemeClr val="accent1"/>
                </a:solidFill>
                <a:effectLst/>
                <a:latin typeface="+mn-lt"/>
              </a:defRPr>
            </a:lvl9pPr>
          </a:lstStyle>
          <a:p>
            <a:pPr lvl="0" algn="r" rtl="1"/>
            <a:r>
              <a:rPr lang="ar-SA"/>
              <a:t>رقم الهاتف</a:t>
            </a:r>
          </a:p>
        </p:txBody>
      </p:sp>
      <p:sp>
        <p:nvSpPr>
          <p:cNvPr id="133" name="عنصر نائب للنص 2"/>
          <p:cNvSpPr>
            <a:spLocks noGrp="1"/>
          </p:cNvSpPr>
          <p:nvPr>
            <p:ph type="body" sz="quarter" idx="91" hasCustomPrompt="1"/>
          </p:nvPr>
        </p:nvSpPr>
        <p:spPr>
          <a:xfrm>
            <a:off x="875174" y="1301975"/>
            <a:ext cx="1672049" cy="118872"/>
          </a:xfrm>
        </p:spPr>
        <p:txBody>
          <a:bodyPr lIns="0" tIns="0" rIns="0" bIns="0" anchor="ctr" anchorCtr="0">
            <a:normAutofit/>
          </a:bodyPr>
          <a:lstStyle>
            <a:lvl1pPr marL="0" indent="0" algn="r" latinLnBrk="0">
              <a:spcBef>
                <a:spcPts val="0"/>
              </a:spcBef>
              <a:buFont typeface="Arial" panose="020B0604020202020204" pitchFamily="34" charset="0"/>
              <a:buNone/>
              <a:defRPr lang="ar-SA" sz="700" b="0" baseline="0">
                <a:solidFill>
                  <a:schemeClr val="accent1"/>
                </a:solidFill>
                <a:effectLst/>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Font typeface="Arial" panose="020B0604020202020204" pitchFamily="34" charset="0"/>
              <a:buNone/>
              <a:defRPr lang="ar-SA" sz="800" b="0">
                <a:solidFill>
                  <a:schemeClr val="accent1"/>
                </a:solidFill>
                <a:effectLst/>
                <a:latin typeface="+mn-lt"/>
              </a:defRPr>
            </a:lvl2pPr>
            <a:lvl3pPr marL="0" indent="0" algn="r" latinLnBrk="0">
              <a:spcBef>
                <a:spcPts val="0"/>
              </a:spcBef>
              <a:buFont typeface="Arial" panose="020B0604020202020204" pitchFamily="34" charset="0"/>
              <a:buNone/>
              <a:defRPr lang="ar-SA" sz="800" b="0">
                <a:solidFill>
                  <a:schemeClr val="accent1"/>
                </a:solidFill>
                <a:effectLst/>
                <a:latin typeface="+mn-lt"/>
              </a:defRPr>
            </a:lvl3pPr>
            <a:lvl4pPr marL="0" indent="0" algn="r" latinLnBrk="0">
              <a:spcBef>
                <a:spcPts val="0"/>
              </a:spcBef>
              <a:buFont typeface="Arial" panose="020B0604020202020204" pitchFamily="34" charset="0"/>
              <a:buNone/>
              <a:defRPr lang="ar-SA" sz="800" b="0">
                <a:solidFill>
                  <a:schemeClr val="accent1"/>
                </a:solidFill>
                <a:effectLst/>
                <a:latin typeface="+mn-lt"/>
              </a:defRPr>
            </a:lvl4pPr>
            <a:lvl5pPr marL="0" indent="0" algn="r" latinLnBrk="0">
              <a:spcBef>
                <a:spcPts val="0"/>
              </a:spcBef>
              <a:buFont typeface="Arial" panose="020B0604020202020204" pitchFamily="34" charset="0"/>
              <a:buNone/>
              <a:defRPr lang="ar-SA" sz="800" b="0">
                <a:solidFill>
                  <a:schemeClr val="accent1"/>
                </a:solidFill>
                <a:effectLst/>
                <a:latin typeface="+mn-lt"/>
              </a:defRPr>
            </a:lvl5pPr>
            <a:lvl6pPr marL="0" indent="0" algn="r" latinLnBrk="0">
              <a:spcBef>
                <a:spcPts val="0"/>
              </a:spcBef>
              <a:buFont typeface="Arial" panose="020B0604020202020204" pitchFamily="34" charset="0"/>
              <a:buNone/>
              <a:defRPr lang="ar-SA" sz="800" b="0">
                <a:solidFill>
                  <a:schemeClr val="accent1"/>
                </a:solidFill>
                <a:effectLst/>
                <a:latin typeface="+mn-lt"/>
              </a:defRPr>
            </a:lvl6pPr>
            <a:lvl7pPr marL="0" indent="0" algn="r" latinLnBrk="0">
              <a:spcBef>
                <a:spcPts val="0"/>
              </a:spcBef>
              <a:buFont typeface="Arial" panose="020B0604020202020204" pitchFamily="34" charset="0"/>
              <a:buNone/>
              <a:defRPr lang="ar-SA" sz="800" b="0">
                <a:solidFill>
                  <a:schemeClr val="accent1"/>
                </a:solidFill>
                <a:effectLst/>
                <a:latin typeface="+mn-lt"/>
              </a:defRPr>
            </a:lvl7pPr>
            <a:lvl8pPr marL="0" indent="0" algn="r" latinLnBrk="0">
              <a:spcBef>
                <a:spcPts val="0"/>
              </a:spcBef>
              <a:buFont typeface="Arial" panose="020B0604020202020204" pitchFamily="34" charset="0"/>
              <a:buNone/>
              <a:defRPr lang="ar-SA" sz="800" b="0">
                <a:solidFill>
                  <a:schemeClr val="accent1"/>
                </a:solidFill>
                <a:effectLst/>
                <a:latin typeface="+mn-lt"/>
              </a:defRPr>
            </a:lvl8pPr>
            <a:lvl9pPr marL="0" indent="0" algn="r" latinLnBrk="0">
              <a:spcBef>
                <a:spcPts val="0"/>
              </a:spcBef>
              <a:buFont typeface="Arial" panose="020B0604020202020204" pitchFamily="34" charset="0"/>
              <a:buNone/>
              <a:defRPr lang="ar-SA" sz="800" b="0">
                <a:solidFill>
                  <a:schemeClr val="accent1"/>
                </a:solidFill>
                <a:effectLst/>
                <a:latin typeface="+mn-lt"/>
              </a:defRPr>
            </a:lvl9pPr>
          </a:lstStyle>
          <a:p>
            <a:pPr lvl="0" algn="r" rtl="1"/>
            <a:r>
              <a:rPr lang="ar-SA"/>
              <a:t>رقم الهاتف</a:t>
            </a:r>
          </a:p>
        </p:txBody>
      </p:sp>
      <p:sp>
        <p:nvSpPr>
          <p:cNvPr id="134" name="عنصر نائب للنص 2"/>
          <p:cNvSpPr>
            <a:spLocks noGrp="1"/>
          </p:cNvSpPr>
          <p:nvPr>
            <p:ph type="body" sz="quarter" idx="92" hasCustomPrompt="1"/>
          </p:nvPr>
        </p:nvSpPr>
        <p:spPr>
          <a:xfrm>
            <a:off x="875174" y="1430591"/>
            <a:ext cx="1672049" cy="118872"/>
          </a:xfrm>
        </p:spPr>
        <p:txBody>
          <a:bodyPr lIns="0" tIns="0" rIns="0" bIns="0" anchor="ctr" anchorCtr="0">
            <a:normAutofit/>
          </a:bodyPr>
          <a:lstStyle>
            <a:lvl1pPr marL="0" indent="0" algn="r" latinLnBrk="0">
              <a:spcBef>
                <a:spcPts val="0"/>
              </a:spcBef>
              <a:buFont typeface="Arial" panose="020B0604020202020204" pitchFamily="34" charset="0"/>
              <a:buNone/>
              <a:defRPr lang="ar-SA" sz="700" b="0" baseline="0">
                <a:solidFill>
                  <a:schemeClr val="accent1"/>
                </a:solidFill>
                <a:effectLst/>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Font typeface="Arial" panose="020B0604020202020204" pitchFamily="34" charset="0"/>
              <a:buNone/>
              <a:defRPr lang="ar-SA" sz="800" b="0">
                <a:solidFill>
                  <a:schemeClr val="accent1"/>
                </a:solidFill>
                <a:effectLst/>
                <a:latin typeface="+mn-lt"/>
              </a:defRPr>
            </a:lvl2pPr>
            <a:lvl3pPr marL="0" indent="0" algn="r" latinLnBrk="0">
              <a:spcBef>
                <a:spcPts val="0"/>
              </a:spcBef>
              <a:buFont typeface="Arial" panose="020B0604020202020204" pitchFamily="34" charset="0"/>
              <a:buNone/>
              <a:defRPr lang="ar-SA" sz="800" b="0">
                <a:solidFill>
                  <a:schemeClr val="accent1"/>
                </a:solidFill>
                <a:effectLst/>
                <a:latin typeface="+mn-lt"/>
              </a:defRPr>
            </a:lvl3pPr>
            <a:lvl4pPr marL="0" indent="0" algn="r" latinLnBrk="0">
              <a:spcBef>
                <a:spcPts val="0"/>
              </a:spcBef>
              <a:buFont typeface="Arial" panose="020B0604020202020204" pitchFamily="34" charset="0"/>
              <a:buNone/>
              <a:defRPr lang="ar-SA" sz="800" b="0">
                <a:solidFill>
                  <a:schemeClr val="accent1"/>
                </a:solidFill>
                <a:effectLst/>
                <a:latin typeface="+mn-lt"/>
              </a:defRPr>
            </a:lvl4pPr>
            <a:lvl5pPr marL="0" indent="0" algn="r" latinLnBrk="0">
              <a:spcBef>
                <a:spcPts val="0"/>
              </a:spcBef>
              <a:buFont typeface="Arial" panose="020B0604020202020204" pitchFamily="34" charset="0"/>
              <a:buNone/>
              <a:defRPr lang="ar-SA" sz="800" b="0">
                <a:solidFill>
                  <a:schemeClr val="accent1"/>
                </a:solidFill>
                <a:effectLst/>
                <a:latin typeface="+mn-lt"/>
              </a:defRPr>
            </a:lvl5pPr>
            <a:lvl6pPr marL="0" indent="0" algn="r" latinLnBrk="0">
              <a:spcBef>
                <a:spcPts val="0"/>
              </a:spcBef>
              <a:buFont typeface="Arial" panose="020B0604020202020204" pitchFamily="34" charset="0"/>
              <a:buNone/>
              <a:defRPr lang="ar-SA" sz="800" b="0">
                <a:solidFill>
                  <a:schemeClr val="accent1"/>
                </a:solidFill>
                <a:effectLst/>
                <a:latin typeface="+mn-lt"/>
              </a:defRPr>
            </a:lvl6pPr>
            <a:lvl7pPr marL="0" indent="0" algn="r" latinLnBrk="0">
              <a:spcBef>
                <a:spcPts val="0"/>
              </a:spcBef>
              <a:buFont typeface="Arial" panose="020B0604020202020204" pitchFamily="34" charset="0"/>
              <a:buNone/>
              <a:defRPr lang="ar-SA" sz="800" b="0">
                <a:solidFill>
                  <a:schemeClr val="accent1"/>
                </a:solidFill>
                <a:effectLst/>
                <a:latin typeface="+mn-lt"/>
              </a:defRPr>
            </a:lvl7pPr>
            <a:lvl8pPr marL="0" indent="0" algn="r" latinLnBrk="0">
              <a:spcBef>
                <a:spcPts val="0"/>
              </a:spcBef>
              <a:buFont typeface="Arial" panose="020B0604020202020204" pitchFamily="34" charset="0"/>
              <a:buNone/>
              <a:defRPr lang="ar-SA" sz="800" b="0">
                <a:solidFill>
                  <a:schemeClr val="accent1"/>
                </a:solidFill>
                <a:effectLst/>
                <a:latin typeface="+mn-lt"/>
              </a:defRPr>
            </a:lvl8pPr>
            <a:lvl9pPr marL="0" indent="0" algn="r" latinLnBrk="0">
              <a:spcBef>
                <a:spcPts val="0"/>
              </a:spcBef>
              <a:buFont typeface="Arial" panose="020B0604020202020204" pitchFamily="34" charset="0"/>
              <a:buNone/>
              <a:defRPr lang="ar-SA" sz="800" b="0">
                <a:solidFill>
                  <a:schemeClr val="accent1"/>
                </a:solidFill>
                <a:effectLst/>
                <a:latin typeface="+mn-lt"/>
              </a:defRPr>
            </a:lvl9pPr>
          </a:lstStyle>
          <a:p>
            <a:pPr lvl="0" algn="r" rtl="1"/>
            <a:r>
              <a:rPr lang="ar-SA"/>
              <a:t>عنوان البريد الإلكتروني</a:t>
            </a:r>
          </a:p>
        </p:txBody>
      </p:sp>
      <p:sp>
        <p:nvSpPr>
          <p:cNvPr id="135" name="عنصر نائب للنص 2"/>
          <p:cNvSpPr>
            <a:spLocks noGrp="1"/>
          </p:cNvSpPr>
          <p:nvPr>
            <p:ph type="body" sz="quarter" idx="93" hasCustomPrompt="1"/>
          </p:nvPr>
        </p:nvSpPr>
        <p:spPr>
          <a:xfrm>
            <a:off x="875174" y="1525999"/>
            <a:ext cx="1672049" cy="118872"/>
          </a:xfrm>
        </p:spPr>
        <p:txBody>
          <a:bodyPr lIns="0" tIns="0" rIns="0" bIns="0" anchor="ctr" anchorCtr="0">
            <a:normAutofit/>
          </a:bodyPr>
          <a:lstStyle>
            <a:lvl1pPr marL="0" indent="0" algn="r" latinLnBrk="0">
              <a:spcBef>
                <a:spcPts val="0"/>
              </a:spcBef>
              <a:buFont typeface="Arial" panose="020B0604020202020204" pitchFamily="34" charset="0"/>
              <a:buNone/>
              <a:defRPr lang="ar-SA" sz="700" b="0" baseline="0">
                <a:solidFill>
                  <a:schemeClr val="accent1"/>
                </a:solidFill>
                <a:effectLst/>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Font typeface="Arial" panose="020B0604020202020204" pitchFamily="34" charset="0"/>
              <a:buNone/>
              <a:defRPr lang="ar-SA" sz="800" b="0">
                <a:solidFill>
                  <a:schemeClr val="accent1"/>
                </a:solidFill>
                <a:effectLst/>
                <a:latin typeface="+mn-lt"/>
              </a:defRPr>
            </a:lvl2pPr>
            <a:lvl3pPr marL="0" indent="0" algn="r" latinLnBrk="0">
              <a:spcBef>
                <a:spcPts val="0"/>
              </a:spcBef>
              <a:buFont typeface="Arial" panose="020B0604020202020204" pitchFamily="34" charset="0"/>
              <a:buNone/>
              <a:defRPr lang="ar-SA" sz="800" b="0">
                <a:solidFill>
                  <a:schemeClr val="accent1"/>
                </a:solidFill>
                <a:effectLst/>
                <a:latin typeface="+mn-lt"/>
              </a:defRPr>
            </a:lvl3pPr>
            <a:lvl4pPr marL="0" indent="0" algn="r" latinLnBrk="0">
              <a:spcBef>
                <a:spcPts val="0"/>
              </a:spcBef>
              <a:buFont typeface="Arial" panose="020B0604020202020204" pitchFamily="34" charset="0"/>
              <a:buNone/>
              <a:defRPr lang="ar-SA" sz="800" b="0">
                <a:solidFill>
                  <a:schemeClr val="accent1"/>
                </a:solidFill>
                <a:effectLst/>
                <a:latin typeface="+mn-lt"/>
              </a:defRPr>
            </a:lvl4pPr>
            <a:lvl5pPr marL="0" indent="0" algn="r" latinLnBrk="0">
              <a:spcBef>
                <a:spcPts val="0"/>
              </a:spcBef>
              <a:buFont typeface="Arial" panose="020B0604020202020204" pitchFamily="34" charset="0"/>
              <a:buNone/>
              <a:defRPr lang="ar-SA" sz="800" b="0">
                <a:solidFill>
                  <a:schemeClr val="accent1"/>
                </a:solidFill>
                <a:effectLst/>
                <a:latin typeface="+mn-lt"/>
              </a:defRPr>
            </a:lvl5pPr>
            <a:lvl6pPr marL="0" indent="0" algn="r" latinLnBrk="0">
              <a:spcBef>
                <a:spcPts val="0"/>
              </a:spcBef>
              <a:buFont typeface="Arial" panose="020B0604020202020204" pitchFamily="34" charset="0"/>
              <a:buNone/>
              <a:defRPr lang="ar-SA" sz="800" b="0">
                <a:solidFill>
                  <a:schemeClr val="accent1"/>
                </a:solidFill>
                <a:effectLst/>
                <a:latin typeface="+mn-lt"/>
              </a:defRPr>
            </a:lvl6pPr>
            <a:lvl7pPr marL="0" indent="0" algn="r" latinLnBrk="0">
              <a:spcBef>
                <a:spcPts val="0"/>
              </a:spcBef>
              <a:buFont typeface="Arial" panose="020B0604020202020204" pitchFamily="34" charset="0"/>
              <a:buNone/>
              <a:defRPr lang="ar-SA" sz="800" b="0">
                <a:solidFill>
                  <a:schemeClr val="accent1"/>
                </a:solidFill>
                <a:effectLst/>
                <a:latin typeface="+mn-lt"/>
              </a:defRPr>
            </a:lvl7pPr>
            <a:lvl8pPr marL="0" indent="0" algn="r" latinLnBrk="0">
              <a:spcBef>
                <a:spcPts val="0"/>
              </a:spcBef>
              <a:buFont typeface="Arial" panose="020B0604020202020204" pitchFamily="34" charset="0"/>
              <a:buNone/>
              <a:defRPr lang="ar-SA" sz="800" b="0">
                <a:solidFill>
                  <a:schemeClr val="accent1"/>
                </a:solidFill>
                <a:effectLst/>
                <a:latin typeface="+mn-lt"/>
              </a:defRPr>
            </a:lvl8pPr>
            <a:lvl9pPr marL="0" indent="0" algn="r" latinLnBrk="0">
              <a:spcBef>
                <a:spcPts val="0"/>
              </a:spcBef>
              <a:buFont typeface="Arial" panose="020B0604020202020204" pitchFamily="34" charset="0"/>
              <a:buNone/>
              <a:defRPr lang="ar-SA" sz="800" b="0">
                <a:solidFill>
                  <a:schemeClr val="accent1"/>
                </a:solidFill>
                <a:effectLst/>
                <a:latin typeface="+mn-lt"/>
              </a:defRPr>
            </a:lvl9pPr>
          </a:lstStyle>
          <a:p>
            <a:pPr lvl="0" algn="r" rtl="1"/>
            <a:r>
              <a:rPr lang="ar-SA"/>
              <a:t>اسم المستخدم على Twitter</a:t>
            </a:r>
          </a:p>
        </p:txBody>
      </p:sp>
      <p:sp>
        <p:nvSpPr>
          <p:cNvPr id="136" name="عنصر نائب للنص 2"/>
          <p:cNvSpPr>
            <a:spLocks noGrp="1"/>
          </p:cNvSpPr>
          <p:nvPr>
            <p:ph type="body" sz="quarter" idx="94" hasCustomPrompt="1"/>
          </p:nvPr>
        </p:nvSpPr>
        <p:spPr>
          <a:xfrm>
            <a:off x="875174" y="1616366"/>
            <a:ext cx="1672049" cy="118872"/>
          </a:xfrm>
        </p:spPr>
        <p:txBody>
          <a:bodyPr lIns="0" tIns="0" rIns="0" bIns="0" anchor="ctr" anchorCtr="0">
            <a:normAutofit/>
          </a:bodyPr>
          <a:lstStyle>
            <a:lvl1pPr marL="0" indent="0" algn="r" latinLnBrk="0">
              <a:spcBef>
                <a:spcPts val="0"/>
              </a:spcBef>
              <a:buFont typeface="Arial" panose="020B0604020202020204" pitchFamily="34" charset="0"/>
              <a:buNone/>
              <a:defRPr lang="ar-SA" sz="700" b="0" baseline="0">
                <a:solidFill>
                  <a:schemeClr val="accent1"/>
                </a:solidFill>
                <a:effectLst/>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Font typeface="Arial" panose="020B0604020202020204" pitchFamily="34" charset="0"/>
              <a:buNone/>
              <a:defRPr lang="ar-SA" sz="800" b="0">
                <a:solidFill>
                  <a:schemeClr val="accent1"/>
                </a:solidFill>
                <a:effectLst/>
                <a:latin typeface="+mn-lt"/>
              </a:defRPr>
            </a:lvl2pPr>
            <a:lvl3pPr marL="0" indent="0" algn="r" latinLnBrk="0">
              <a:spcBef>
                <a:spcPts val="0"/>
              </a:spcBef>
              <a:buFont typeface="Arial" panose="020B0604020202020204" pitchFamily="34" charset="0"/>
              <a:buNone/>
              <a:defRPr lang="ar-SA" sz="800" b="0">
                <a:solidFill>
                  <a:schemeClr val="accent1"/>
                </a:solidFill>
                <a:effectLst/>
                <a:latin typeface="+mn-lt"/>
              </a:defRPr>
            </a:lvl3pPr>
            <a:lvl4pPr marL="0" indent="0" algn="r" latinLnBrk="0">
              <a:spcBef>
                <a:spcPts val="0"/>
              </a:spcBef>
              <a:buFont typeface="Arial" panose="020B0604020202020204" pitchFamily="34" charset="0"/>
              <a:buNone/>
              <a:defRPr lang="ar-SA" sz="800" b="0">
                <a:solidFill>
                  <a:schemeClr val="accent1"/>
                </a:solidFill>
                <a:effectLst/>
                <a:latin typeface="+mn-lt"/>
              </a:defRPr>
            </a:lvl4pPr>
            <a:lvl5pPr marL="0" indent="0" algn="r" latinLnBrk="0">
              <a:spcBef>
                <a:spcPts val="0"/>
              </a:spcBef>
              <a:buFont typeface="Arial" panose="020B0604020202020204" pitchFamily="34" charset="0"/>
              <a:buNone/>
              <a:defRPr lang="ar-SA" sz="800" b="0">
                <a:solidFill>
                  <a:schemeClr val="accent1"/>
                </a:solidFill>
                <a:effectLst/>
                <a:latin typeface="+mn-lt"/>
              </a:defRPr>
            </a:lvl5pPr>
            <a:lvl6pPr marL="0" indent="0" algn="r" latinLnBrk="0">
              <a:spcBef>
                <a:spcPts val="0"/>
              </a:spcBef>
              <a:buFont typeface="Arial" panose="020B0604020202020204" pitchFamily="34" charset="0"/>
              <a:buNone/>
              <a:defRPr lang="ar-SA" sz="800" b="0">
                <a:solidFill>
                  <a:schemeClr val="accent1"/>
                </a:solidFill>
                <a:effectLst/>
                <a:latin typeface="+mn-lt"/>
              </a:defRPr>
            </a:lvl6pPr>
            <a:lvl7pPr marL="0" indent="0" algn="r" latinLnBrk="0">
              <a:spcBef>
                <a:spcPts val="0"/>
              </a:spcBef>
              <a:buFont typeface="Arial" panose="020B0604020202020204" pitchFamily="34" charset="0"/>
              <a:buNone/>
              <a:defRPr lang="ar-SA" sz="800" b="0">
                <a:solidFill>
                  <a:schemeClr val="accent1"/>
                </a:solidFill>
                <a:effectLst/>
                <a:latin typeface="+mn-lt"/>
              </a:defRPr>
            </a:lvl7pPr>
            <a:lvl8pPr marL="0" indent="0" algn="r" latinLnBrk="0">
              <a:spcBef>
                <a:spcPts val="0"/>
              </a:spcBef>
              <a:buFont typeface="Arial" panose="020B0604020202020204" pitchFamily="34" charset="0"/>
              <a:buNone/>
              <a:defRPr lang="ar-SA" sz="800" b="0">
                <a:solidFill>
                  <a:schemeClr val="accent1"/>
                </a:solidFill>
                <a:effectLst/>
                <a:latin typeface="+mn-lt"/>
              </a:defRPr>
            </a:lvl8pPr>
            <a:lvl9pPr marL="0" indent="0" algn="r" latinLnBrk="0">
              <a:spcBef>
                <a:spcPts val="0"/>
              </a:spcBef>
              <a:buFont typeface="Arial" panose="020B0604020202020204" pitchFamily="34" charset="0"/>
              <a:buNone/>
              <a:defRPr lang="ar-SA" sz="800" b="0">
                <a:solidFill>
                  <a:schemeClr val="accent1"/>
                </a:solidFill>
                <a:effectLst/>
                <a:latin typeface="+mn-lt"/>
              </a:defRPr>
            </a:lvl9pPr>
          </a:lstStyle>
          <a:p>
            <a:pPr lvl="0" algn="r" rtl="1"/>
            <a:r>
              <a:rPr lang="ar-SA"/>
              <a:t>URL المدوّنة</a:t>
            </a:r>
          </a:p>
        </p:txBody>
      </p:sp>
      <p:sp>
        <p:nvSpPr>
          <p:cNvPr id="123" name="عنصر نائب للنص 2"/>
          <p:cNvSpPr>
            <a:spLocks noGrp="1"/>
          </p:cNvSpPr>
          <p:nvPr>
            <p:ph type="body" sz="quarter" idx="81" hasCustomPrompt="1"/>
          </p:nvPr>
        </p:nvSpPr>
        <p:spPr>
          <a:xfrm>
            <a:off x="4495273" y="722376"/>
            <a:ext cx="1984003" cy="185282"/>
          </a:xfrm>
        </p:spPr>
        <p:txBody>
          <a:bodyPr lIns="0" tIns="0" rIns="0" bIns="0" anchor="b">
            <a:normAutofit/>
          </a:bodyPr>
          <a:lstStyle>
            <a:lvl1pPr marL="0" indent="0" algn="r" latinLnBrk="0">
              <a:spcBef>
                <a:spcPts val="0"/>
              </a:spcBef>
              <a:buNone/>
              <a:defRPr lang="ar-SA" sz="1100" b="1" cap="all" baseline="0">
                <a:solidFill>
                  <a:schemeClr val="tx1"/>
                </a:solidFill>
                <a:effectLst/>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ar-SA" sz="1300" b="1">
                <a:effectLst>
                  <a:outerShdw blurRad="38100" algn="ctr" rotWithShape="0">
                    <a:prstClr val="black">
                      <a:alpha val="40000"/>
                    </a:prstClr>
                  </a:outerShdw>
                </a:effectLst>
                <a:latin typeface="+mj-lt"/>
              </a:defRPr>
            </a:lvl2pPr>
            <a:lvl3pPr marL="0" indent="0" algn="r" latinLnBrk="0">
              <a:spcBef>
                <a:spcPts val="0"/>
              </a:spcBef>
              <a:buNone/>
              <a:defRPr lang="ar-SA" sz="1300" b="1">
                <a:effectLst>
                  <a:outerShdw blurRad="38100" algn="ctr" rotWithShape="0">
                    <a:prstClr val="black">
                      <a:alpha val="40000"/>
                    </a:prstClr>
                  </a:outerShdw>
                </a:effectLst>
                <a:latin typeface="+mj-lt"/>
              </a:defRPr>
            </a:lvl3pPr>
            <a:lvl4pPr marL="0" indent="0" algn="r" latinLnBrk="0">
              <a:spcBef>
                <a:spcPts val="0"/>
              </a:spcBef>
              <a:buNone/>
              <a:defRPr lang="ar-SA" sz="1300" b="1">
                <a:effectLst>
                  <a:outerShdw blurRad="38100" algn="ctr" rotWithShape="0">
                    <a:prstClr val="black">
                      <a:alpha val="40000"/>
                    </a:prstClr>
                  </a:outerShdw>
                </a:effectLst>
                <a:latin typeface="+mj-lt"/>
              </a:defRPr>
            </a:lvl4pPr>
            <a:lvl5pPr marL="0" indent="0" algn="r" latinLnBrk="0">
              <a:spcBef>
                <a:spcPts val="0"/>
              </a:spcBef>
              <a:buNone/>
              <a:defRPr lang="ar-SA" sz="1300" b="1">
                <a:effectLst>
                  <a:outerShdw blurRad="38100" algn="ctr" rotWithShape="0">
                    <a:prstClr val="black">
                      <a:alpha val="40000"/>
                    </a:prstClr>
                  </a:outerShdw>
                </a:effectLst>
                <a:latin typeface="+mj-lt"/>
              </a:defRPr>
            </a:lvl5pPr>
            <a:lvl6pPr marL="0" indent="0" algn="r" latinLnBrk="0">
              <a:spcBef>
                <a:spcPts val="0"/>
              </a:spcBef>
              <a:buNone/>
              <a:defRPr lang="ar-SA" sz="1300" b="1">
                <a:effectLst>
                  <a:outerShdw blurRad="38100" algn="ctr" rotWithShape="0">
                    <a:prstClr val="black">
                      <a:alpha val="40000"/>
                    </a:prstClr>
                  </a:outerShdw>
                </a:effectLst>
                <a:latin typeface="+mj-lt"/>
              </a:defRPr>
            </a:lvl6pPr>
            <a:lvl7pPr marL="0" indent="0" algn="r" latinLnBrk="0">
              <a:spcBef>
                <a:spcPts val="0"/>
              </a:spcBef>
              <a:buNone/>
              <a:defRPr lang="ar-SA" sz="1300" b="1">
                <a:effectLst>
                  <a:outerShdw blurRad="38100" algn="ctr" rotWithShape="0">
                    <a:prstClr val="black">
                      <a:alpha val="40000"/>
                    </a:prstClr>
                  </a:outerShdw>
                </a:effectLst>
                <a:latin typeface="+mj-lt"/>
              </a:defRPr>
            </a:lvl7pPr>
            <a:lvl8pPr marL="0" indent="0" algn="r" latinLnBrk="0">
              <a:spcBef>
                <a:spcPts val="0"/>
              </a:spcBef>
              <a:buNone/>
              <a:defRPr lang="ar-SA" sz="1300" b="1">
                <a:effectLst>
                  <a:outerShdw blurRad="38100" algn="ctr" rotWithShape="0">
                    <a:prstClr val="black">
                      <a:alpha val="40000"/>
                    </a:prstClr>
                  </a:outerShdw>
                </a:effectLst>
                <a:latin typeface="+mj-lt"/>
              </a:defRPr>
            </a:lvl8pPr>
            <a:lvl9pPr marL="0" indent="0" algn="r" latinLnBrk="0">
              <a:spcBef>
                <a:spcPts val="0"/>
              </a:spcBef>
              <a:buNone/>
              <a:defRPr lang="ar-SA" sz="1300" b="1">
                <a:effectLst>
                  <a:outerShdw blurRad="38100" algn="ctr" rotWithShape="0">
                    <a:prstClr val="black">
                      <a:alpha val="40000"/>
                    </a:prstClr>
                  </a:outerShdw>
                </a:effectLst>
                <a:latin typeface="+mj-lt"/>
              </a:defRPr>
            </a:lvl9pPr>
          </a:lstStyle>
          <a:p>
            <a:pPr lvl="0" algn="r" rtl="1"/>
            <a:r>
              <a:rPr lang="ar-SA"/>
              <a:t>اكتب الاسم هنا</a:t>
            </a:r>
          </a:p>
        </p:txBody>
      </p:sp>
      <p:sp>
        <p:nvSpPr>
          <p:cNvPr id="124" name="عنصر نائب للنص 2"/>
          <p:cNvSpPr>
            <a:spLocks noGrp="1"/>
          </p:cNvSpPr>
          <p:nvPr>
            <p:ph type="body" sz="quarter" idx="82" hasCustomPrompt="1"/>
          </p:nvPr>
        </p:nvSpPr>
        <p:spPr>
          <a:xfrm>
            <a:off x="4495273" y="898854"/>
            <a:ext cx="1984003" cy="128016"/>
          </a:xfrm>
        </p:spPr>
        <p:txBody>
          <a:bodyPr lIns="0" tIns="0" rIns="0" bIns="0" anchor="t">
            <a:normAutofit/>
          </a:bodyPr>
          <a:lstStyle>
            <a:lvl1pPr marL="0" indent="0" algn="r" latinLnBrk="0">
              <a:spcBef>
                <a:spcPts val="0"/>
              </a:spcBef>
              <a:buNone/>
              <a:defRPr lang="ar-SA" sz="800" b="0" baseline="0">
                <a:solidFill>
                  <a:schemeClr val="bg2">
                    <a:lumMod val="50000"/>
                  </a:schemeClr>
                </a:solidFill>
                <a:effectLst/>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ar-SA" sz="850" b="1">
                <a:solidFill>
                  <a:schemeClr val="tx1"/>
                </a:solidFill>
                <a:effectLst>
                  <a:outerShdw blurRad="38100" algn="ctr" rotWithShape="0">
                    <a:prstClr val="black">
                      <a:alpha val="40000"/>
                    </a:prstClr>
                  </a:outerShdw>
                </a:effectLst>
                <a:latin typeface="+mj-lt"/>
              </a:defRPr>
            </a:lvl2pPr>
            <a:lvl3pPr marL="0" indent="0" algn="r" latinLnBrk="0">
              <a:spcBef>
                <a:spcPts val="0"/>
              </a:spcBef>
              <a:buNone/>
              <a:defRPr lang="ar-SA" sz="850" b="1">
                <a:solidFill>
                  <a:schemeClr val="tx1"/>
                </a:solidFill>
                <a:effectLst>
                  <a:outerShdw blurRad="38100" algn="ctr" rotWithShape="0">
                    <a:prstClr val="black">
                      <a:alpha val="40000"/>
                    </a:prstClr>
                  </a:outerShdw>
                </a:effectLst>
                <a:latin typeface="+mj-lt"/>
              </a:defRPr>
            </a:lvl3pPr>
            <a:lvl4pPr marL="0" indent="0" algn="r" latinLnBrk="0">
              <a:spcBef>
                <a:spcPts val="0"/>
              </a:spcBef>
              <a:buNone/>
              <a:defRPr lang="ar-SA" sz="850" b="1">
                <a:solidFill>
                  <a:schemeClr val="tx1"/>
                </a:solidFill>
                <a:effectLst>
                  <a:outerShdw blurRad="38100" algn="ctr" rotWithShape="0">
                    <a:prstClr val="black">
                      <a:alpha val="40000"/>
                    </a:prstClr>
                  </a:outerShdw>
                </a:effectLst>
                <a:latin typeface="+mj-lt"/>
              </a:defRPr>
            </a:lvl4pPr>
            <a:lvl5pPr marL="0" indent="0" algn="r" latinLnBrk="0">
              <a:spcBef>
                <a:spcPts val="0"/>
              </a:spcBef>
              <a:buNone/>
              <a:defRPr lang="ar-SA" sz="850" b="1">
                <a:solidFill>
                  <a:schemeClr val="tx1"/>
                </a:solidFill>
                <a:effectLst>
                  <a:outerShdw blurRad="38100" algn="ctr" rotWithShape="0">
                    <a:prstClr val="black">
                      <a:alpha val="40000"/>
                    </a:prstClr>
                  </a:outerShdw>
                </a:effectLst>
                <a:latin typeface="+mj-lt"/>
              </a:defRPr>
            </a:lvl5pPr>
            <a:lvl6pPr marL="0" indent="0" algn="r" latinLnBrk="0">
              <a:spcBef>
                <a:spcPts val="0"/>
              </a:spcBef>
              <a:buNone/>
              <a:defRPr lang="ar-SA" sz="850" b="1">
                <a:solidFill>
                  <a:schemeClr val="tx1"/>
                </a:solidFill>
                <a:effectLst>
                  <a:outerShdw blurRad="38100" algn="ctr" rotWithShape="0">
                    <a:prstClr val="black">
                      <a:alpha val="40000"/>
                    </a:prstClr>
                  </a:outerShdw>
                </a:effectLst>
                <a:latin typeface="+mj-lt"/>
              </a:defRPr>
            </a:lvl6pPr>
            <a:lvl7pPr marL="0" indent="0" algn="r" latinLnBrk="0">
              <a:spcBef>
                <a:spcPts val="0"/>
              </a:spcBef>
              <a:buNone/>
              <a:defRPr lang="ar-SA" sz="850" b="1">
                <a:solidFill>
                  <a:schemeClr val="tx1"/>
                </a:solidFill>
                <a:effectLst>
                  <a:outerShdw blurRad="38100" algn="ctr" rotWithShape="0">
                    <a:prstClr val="black">
                      <a:alpha val="40000"/>
                    </a:prstClr>
                  </a:outerShdw>
                </a:effectLst>
                <a:latin typeface="+mj-lt"/>
              </a:defRPr>
            </a:lvl7pPr>
            <a:lvl8pPr marL="0" indent="0" algn="r" latinLnBrk="0">
              <a:spcBef>
                <a:spcPts val="0"/>
              </a:spcBef>
              <a:buNone/>
              <a:defRPr lang="ar-SA" sz="850" b="1">
                <a:solidFill>
                  <a:schemeClr val="tx1"/>
                </a:solidFill>
                <a:effectLst>
                  <a:outerShdw blurRad="38100" algn="ctr" rotWithShape="0">
                    <a:prstClr val="black">
                      <a:alpha val="40000"/>
                    </a:prstClr>
                  </a:outerShdw>
                </a:effectLst>
                <a:latin typeface="+mj-lt"/>
              </a:defRPr>
            </a:lvl8pPr>
            <a:lvl9pPr marL="0" indent="0" algn="r" latinLnBrk="0">
              <a:spcBef>
                <a:spcPts val="0"/>
              </a:spcBef>
              <a:buNone/>
              <a:defRPr lang="ar-SA" sz="850" b="1">
                <a:solidFill>
                  <a:schemeClr val="tx1"/>
                </a:solidFill>
                <a:effectLst>
                  <a:outerShdw blurRad="38100" algn="ctr" rotWithShape="0">
                    <a:prstClr val="black">
                      <a:alpha val="40000"/>
                    </a:prstClr>
                  </a:outerShdw>
                </a:effectLst>
                <a:latin typeface="+mj-lt"/>
              </a:defRPr>
            </a:lvl9pPr>
          </a:lstStyle>
          <a:p>
            <a:pPr lvl="0" algn="r" rtl="1"/>
            <a:r>
              <a:rPr lang="ar-SA"/>
              <a:t>اكتب المسمّى الوظيفي أو الهواية هنا</a:t>
            </a:r>
          </a:p>
        </p:txBody>
      </p:sp>
      <p:sp>
        <p:nvSpPr>
          <p:cNvPr id="125" name="عنصر نائب للنص 2"/>
          <p:cNvSpPr>
            <a:spLocks noGrp="1"/>
          </p:cNvSpPr>
          <p:nvPr>
            <p:ph type="body" sz="quarter" idx="83" hasCustomPrompt="1"/>
          </p:nvPr>
        </p:nvSpPr>
        <p:spPr>
          <a:xfrm>
            <a:off x="4076571" y="1206566"/>
            <a:ext cx="1672049" cy="118872"/>
          </a:xfrm>
        </p:spPr>
        <p:txBody>
          <a:bodyPr lIns="0" tIns="0" rIns="0" bIns="0" anchor="ctr" anchorCtr="0">
            <a:normAutofit/>
          </a:bodyPr>
          <a:lstStyle>
            <a:lvl1pPr marL="0" indent="0" algn="r" latinLnBrk="0">
              <a:spcBef>
                <a:spcPts val="0"/>
              </a:spcBef>
              <a:buFont typeface="Arial" panose="020B0604020202020204" pitchFamily="34" charset="0"/>
              <a:buNone/>
              <a:defRPr lang="ar-SA" sz="700" b="0" baseline="0">
                <a:solidFill>
                  <a:schemeClr val="accent1"/>
                </a:solidFill>
                <a:effectLst/>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Font typeface="Arial" panose="020B0604020202020204" pitchFamily="34" charset="0"/>
              <a:buNone/>
              <a:defRPr lang="ar-SA" sz="800" b="0">
                <a:solidFill>
                  <a:schemeClr val="accent1"/>
                </a:solidFill>
                <a:effectLst/>
                <a:latin typeface="+mn-lt"/>
              </a:defRPr>
            </a:lvl2pPr>
            <a:lvl3pPr marL="0" indent="0" algn="r" latinLnBrk="0">
              <a:spcBef>
                <a:spcPts val="0"/>
              </a:spcBef>
              <a:buFont typeface="Arial" panose="020B0604020202020204" pitchFamily="34" charset="0"/>
              <a:buNone/>
              <a:defRPr lang="ar-SA" sz="800" b="0">
                <a:solidFill>
                  <a:schemeClr val="accent1"/>
                </a:solidFill>
                <a:effectLst/>
                <a:latin typeface="+mn-lt"/>
              </a:defRPr>
            </a:lvl3pPr>
            <a:lvl4pPr marL="0" indent="0" algn="r" latinLnBrk="0">
              <a:spcBef>
                <a:spcPts val="0"/>
              </a:spcBef>
              <a:buFont typeface="Arial" panose="020B0604020202020204" pitchFamily="34" charset="0"/>
              <a:buNone/>
              <a:defRPr lang="ar-SA" sz="800" b="0">
                <a:solidFill>
                  <a:schemeClr val="accent1"/>
                </a:solidFill>
                <a:effectLst/>
                <a:latin typeface="+mn-lt"/>
              </a:defRPr>
            </a:lvl4pPr>
            <a:lvl5pPr marL="0" indent="0" algn="r" latinLnBrk="0">
              <a:spcBef>
                <a:spcPts val="0"/>
              </a:spcBef>
              <a:buFont typeface="Arial" panose="020B0604020202020204" pitchFamily="34" charset="0"/>
              <a:buNone/>
              <a:defRPr lang="ar-SA" sz="800" b="0">
                <a:solidFill>
                  <a:schemeClr val="accent1"/>
                </a:solidFill>
                <a:effectLst/>
                <a:latin typeface="+mn-lt"/>
              </a:defRPr>
            </a:lvl5pPr>
            <a:lvl6pPr marL="0" indent="0" algn="r" latinLnBrk="0">
              <a:spcBef>
                <a:spcPts val="0"/>
              </a:spcBef>
              <a:buFont typeface="Arial" panose="020B0604020202020204" pitchFamily="34" charset="0"/>
              <a:buNone/>
              <a:defRPr lang="ar-SA" sz="800" b="0">
                <a:solidFill>
                  <a:schemeClr val="accent1"/>
                </a:solidFill>
                <a:effectLst/>
                <a:latin typeface="+mn-lt"/>
              </a:defRPr>
            </a:lvl6pPr>
            <a:lvl7pPr marL="0" indent="0" algn="r" latinLnBrk="0">
              <a:spcBef>
                <a:spcPts val="0"/>
              </a:spcBef>
              <a:buFont typeface="Arial" panose="020B0604020202020204" pitchFamily="34" charset="0"/>
              <a:buNone/>
              <a:defRPr lang="ar-SA" sz="800" b="0">
                <a:solidFill>
                  <a:schemeClr val="accent1"/>
                </a:solidFill>
                <a:effectLst/>
                <a:latin typeface="+mn-lt"/>
              </a:defRPr>
            </a:lvl7pPr>
            <a:lvl8pPr marL="0" indent="0" algn="r" latinLnBrk="0">
              <a:spcBef>
                <a:spcPts val="0"/>
              </a:spcBef>
              <a:buFont typeface="Arial" panose="020B0604020202020204" pitchFamily="34" charset="0"/>
              <a:buNone/>
              <a:defRPr lang="ar-SA" sz="800" b="0">
                <a:solidFill>
                  <a:schemeClr val="accent1"/>
                </a:solidFill>
                <a:effectLst/>
                <a:latin typeface="+mn-lt"/>
              </a:defRPr>
            </a:lvl8pPr>
            <a:lvl9pPr marL="0" indent="0" algn="r" latinLnBrk="0">
              <a:spcBef>
                <a:spcPts val="0"/>
              </a:spcBef>
              <a:buFont typeface="Arial" panose="020B0604020202020204" pitchFamily="34" charset="0"/>
              <a:buNone/>
              <a:defRPr lang="ar-SA" sz="800" b="0">
                <a:solidFill>
                  <a:schemeClr val="accent1"/>
                </a:solidFill>
                <a:effectLst/>
                <a:latin typeface="+mn-lt"/>
              </a:defRPr>
            </a:lvl9pPr>
          </a:lstStyle>
          <a:p>
            <a:pPr lvl="0" algn="r" rtl="1"/>
            <a:r>
              <a:rPr lang="ar-SA"/>
              <a:t>رقم الهاتف</a:t>
            </a:r>
          </a:p>
        </p:txBody>
      </p:sp>
      <p:sp>
        <p:nvSpPr>
          <p:cNvPr id="126" name="عنصر نائب للنص 2"/>
          <p:cNvSpPr>
            <a:spLocks noGrp="1"/>
          </p:cNvSpPr>
          <p:nvPr>
            <p:ph type="body" sz="quarter" idx="84" hasCustomPrompt="1"/>
          </p:nvPr>
        </p:nvSpPr>
        <p:spPr>
          <a:xfrm>
            <a:off x="4076571" y="1301975"/>
            <a:ext cx="1672049" cy="118872"/>
          </a:xfrm>
        </p:spPr>
        <p:txBody>
          <a:bodyPr lIns="0" tIns="0" rIns="0" bIns="0" anchor="ctr" anchorCtr="0">
            <a:normAutofit/>
          </a:bodyPr>
          <a:lstStyle>
            <a:lvl1pPr marL="0" indent="0" algn="r" latinLnBrk="0">
              <a:spcBef>
                <a:spcPts val="0"/>
              </a:spcBef>
              <a:buFont typeface="Arial" panose="020B0604020202020204" pitchFamily="34" charset="0"/>
              <a:buNone/>
              <a:defRPr lang="ar-SA" sz="700" b="0" baseline="0">
                <a:solidFill>
                  <a:schemeClr val="accent1"/>
                </a:solidFill>
                <a:effectLst/>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Font typeface="Arial" panose="020B0604020202020204" pitchFamily="34" charset="0"/>
              <a:buNone/>
              <a:defRPr lang="ar-SA" sz="800" b="0">
                <a:solidFill>
                  <a:schemeClr val="accent1"/>
                </a:solidFill>
                <a:effectLst/>
                <a:latin typeface="+mn-lt"/>
              </a:defRPr>
            </a:lvl2pPr>
            <a:lvl3pPr marL="0" indent="0" algn="r" latinLnBrk="0">
              <a:spcBef>
                <a:spcPts val="0"/>
              </a:spcBef>
              <a:buFont typeface="Arial" panose="020B0604020202020204" pitchFamily="34" charset="0"/>
              <a:buNone/>
              <a:defRPr lang="ar-SA" sz="800" b="0">
                <a:solidFill>
                  <a:schemeClr val="accent1"/>
                </a:solidFill>
                <a:effectLst/>
                <a:latin typeface="+mn-lt"/>
              </a:defRPr>
            </a:lvl3pPr>
            <a:lvl4pPr marL="0" indent="0" algn="r" latinLnBrk="0">
              <a:spcBef>
                <a:spcPts val="0"/>
              </a:spcBef>
              <a:buFont typeface="Arial" panose="020B0604020202020204" pitchFamily="34" charset="0"/>
              <a:buNone/>
              <a:defRPr lang="ar-SA" sz="800" b="0">
                <a:solidFill>
                  <a:schemeClr val="accent1"/>
                </a:solidFill>
                <a:effectLst/>
                <a:latin typeface="+mn-lt"/>
              </a:defRPr>
            </a:lvl4pPr>
            <a:lvl5pPr marL="0" indent="0" algn="r" latinLnBrk="0">
              <a:spcBef>
                <a:spcPts val="0"/>
              </a:spcBef>
              <a:buFont typeface="Arial" panose="020B0604020202020204" pitchFamily="34" charset="0"/>
              <a:buNone/>
              <a:defRPr lang="ar-SA" sz="800" b="0">
                <a:solidFill>
                  <a:schemeClr val="accent1"/>
                </a:solidFill>
                <a:effectLst/>
                <a:latin typeface="+mn-lt"/>
              </a:defRPr>
            </a:lvl5pPr>
            <a:lvl6pPr marL="0" indent="0" algn="r" latinLnBrk="0">
              <a:spcBef>
                <a:spcPts val="0"/>
              </a:spcBef>
              <a:buFont typeface="Arial" panose="020B0604020202020204" pitchFamily="34" charset="0"/>
              <a:buNone/>
              <a:defRPr lang="ar-SA" sz="800" b="0">
                <a:solidFill>
                  <a:schemeClr val="accent1"/>
                </a:solidFill>
                <a:effectLst/>
                <a:latin typeface="+mn-lt"/>
              </a:defRPr>
            </a:lvl6pPr>
            <a:lvl7pPr marL="0" indent="0" algn="r" latinLnBrk="0">
              <a:spcBef>
                <a:spcPts val="0"/>
              </a:spcBef>
              <a:buFont typeface="Arial" panose="020B0604020202020204" pitchFamily="34" charset="0"/>
              <a:buNone/>
              <a:defRPr lang="ar-SA" sz="800" b="0">
                <a:solidFill>
                  <a:schemeClr val="accent1"/>
                </a:solidFill>
                <a:effectLst/>
                <a:latin typeface="+mn-lt"/>
              </a:defRPr>
            </a:lvl7pPr>
            <a:lvl8pPr marL="0" indent="0" algn="r" latinLnBrk="0">
              <a:spcBef>
                <a:spcPts val="0"/>
              </a:spcBef>
              <a:buFont typeface="Arial" panose="020B0604020202020204" pitchFamily="34" charset="0"/>
              <a:buNone/>
              <a:defRPr lang="ar-SA" sz="800" b="0">
                <a:solidFill>
                  <a:schemeClr val="accent1"/>
                </a:solidFill>
                <a:effectLst/>
                <a:latin typeface="+mn-lt"/>
              </a:defRPr>
            </a:lvl8pPr>
            <a:lvl9pPr marL="0" indent="0" algn="r" latinLnBrk="0">
              <a:spcBef>
                <a:spcPts val="0"/>
              </a:spcBef>
              <a:buFont typeface="Arial" panose="020B0604020202020204" pitchFamily="34" charset="0"/>
              <a:buNone/>
              <a:defRPr lang="ar-SA" sz="800" b="0">
                <a:solidFill>
                  <a:schemeClr val="accent1"/>
                </a:solidFill>
                <a:effectLst/>
                <a:latin typeface="+mn-lt"/>
              </a:defRPr>
            </a:lvl9pPr>
          </a:lstStyle>
          <a:p>
            <a:pPr lvl="0" algn="r" rtl="1"/>
            <a:r>
              <a:rPr lang="ar-SA"/>
              <a:t>رقم الهاتف</a:t>
            </a:r>
          </a:p>
        </p:txBody>
      </p:sp>
      <p:sp>
        <p:nvSpPr>
          <p:cNvPr id="127" name="عنصر نائب للنص 2"/>
          <p:cNvSpPr>
            <a:spLocks noGrp="1"/>
          </p:cNvSpPr>
          <p:nvPr>
            <p:ph type="body" sz="quarter" idx="85" hasCustomPrompt="1"/>
          </p:nvPr>
        </p:nvSpPr>
        <p:spPr>
          <a:xfrm>
            <a:off x="4076571" y="1430591"/>
            <a:ext cx="1672049" cy="118872"/>
          </a:xfrm>
        </p:spPr>
        <p:txBody>
          <a:bodyPr lIns="0" tIns="0" rIns="0" bIns="0" anchor="ctr" anchorCtr="0">
            <a:normAutofit/>
          </a:bodyPr>
          <a:lstStyle>
            <a:lvl1pPr marL="0" indent="0" algn="r" latinLnBrk="0">
              <a:spcBef>
                <a:spcPts val="0"/>
              </a:spcBef>
              <a:buFont typeface="Arial" panose="020B0604020202020204" pitchFamily="34" charset="0"/>
              <a:buNone/>
              <a:defRPr lang="ar-SA" sz="700" b="0" baseline="0">
                <a:solidFill>
                  <a:schemeClr val="accent1"/>
                </a:solidFill>
                <a:effectLst/>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Font typeface="Arial" panose="020B0604020202020204" pitchFamily="34" charset="0"/>
              <a:buNone/>
              <a:defRPr lang="ar-SA" sz="800" b="0">
                <a:solidFill>
                  <a:schemeClr val="accent1"/>
                </a:solidFill>
                <a:effectLst/>
                <a:latin typeface="+mn-lt"/>
              </a:defRPr>
            </a:lvl2pPr>
            <a:lvl3pPr marL="0" indent="0" algn="r" latinLnBrk="0">
              <a:spcBef>
                <a:spcPts val="0"/>
              </a:spcBef>
              <a:buFont typeface="Arial" panose="020B0604020202020204" pitchFamily="34" charset="0"/>
              <a:buNone/>
              <a:defRPr lang="ar-SA" sz="800" b="0">
                <a:solidFill>
                  <a:schemeClr val="accent1"/>
                </a:solidFill>
                <a:effectLst/>
                <a:latin typeface="+mn-lt"/>
              </a:defRPr>
            </a:lvl3pPr>
            <a:lvl4pPr marL="0" indent="0" algn="r" latinLnBrk="0">
              <a:spcBef>
                <a:spcPts val="0"/>
              </a:spcBef>
              <a:buFont typeface="Arial" panose="020B0604020202020204" pitchFamily="34" charset="0"/>
              <a:buNone/>
              <a:defRPr lang="ar-SA" sz="800" b="0">
                <a:solidFill>
                  <a:schemeClr val="accent1"/>
                </a:solidFill>
                <a:effectLst/>
                <a:latin typeface="+mn-lt"/>
              </a:defRPr>
            </a:lvl4pPr>
            <a:lvl5pPr marL="0" indent="0" algn="r" latinLnBrk="0">
              <a:spcBef>
                <a:spcPts val="0"/>
              </a:spcBef>
              <a:buFont typeface="Arial" panose="020B0604020202020204" pitchFamily="34" charset="0"/>
              <a:buNone/>
              <a:defRPr lang="ar-SA" sz="800" b="0">
                <a:solidFill>
                  <a:schemeClr val="accent1"/>
                </a:solidFill>
                <a:effectLst/>
                <a:latin typeface="+mn-lt"/>
              </a:defRPr>
            </a:lvl5pPr>
            <a:lvl6pPr marL="0" indent="0" algn="r" latinLnBrk="0">
              <a:spcBef>
                <a:spcPts val="0"/>
              </a:spcBef>
              <a:buFont typeface="Arial" panose="020B0604020202020204" pitchFamily="34" charset="0"/>
              <a:buNone/>
              <a:defRPr lang="ar-SA" sz="800" b="0">
                <a:solidFill>
                  <a:schemeClr val="accent1"/>
                </a:solidFill>
                <a:effectLst/>
                <a:latin typeface="+mn-lt"/>
              </a:defRPr>
            </a:lvl6pPr>
            <a:lvl7pPr marL="0" indent="0" algn="r" latinLnBrk="0">
              <a:spcBef>
                <a:spcPts val="0"/>
              </a:spcBef>
              <a:buFont typeface="Arial" panose="020B0604020202020204" pitchFamily="34" charset="0"/>
              <a:buNone/>
              <a:defRPr lang="ar-SA" sz="800" b="0">
                <a:solidFill>
                  <a:schemeClr val="accent1"/>
                </a:solidFill>
                <a:effectLst/>
                <a:latin typeface="+mn-lt"/>
              </a:defRPr>
            </a:lvl7pPr>
            <a:lvl8pPr marL="0" indent="0" algn="r" latinLnBrk="0">
              <a:spcBef>
                <a:spcPts val="0"/>
              </a:spcBef>
              <a:buFont typeface="Arial" panose="020B0604020202020204" pitchFamily="34" charset="0"/>
              <a:buNone/>
              <a:defRPr lang="ar-SA" sz="800" b="0">
                <a:solidFill>
                  <a:schemeClr val="accent1"/>
                </a:solidFill>
                <a:effectLst/>
                <a:latin typeface="+mn-lt"/>
              </a:defRPr>
            </a:lvl8pPr>
            <a:lvl9pPr marL="0" indent="0" algn="r" latinLnBrk="0">
              <a:spcBef>
                <a:spcPts val="0"/>
              </a:spcBef>
              <a:buFont typeface="Arial" panose="020B0604020202020204" pitchFamily="34" charset="0"/>
              <a:buNone/>
              <a:defRPr lang="ar-SA" sz="800" b="0">
                <a:solidFill>
                  <a:schemeClr val="accent1"/>
                </a:solidFill>
                <a:effectLst/>
                <a:latin typeface="+mn-lt"/>
              </a:defRPr>
            </a:lvl9pPr>
          </a:lstStyle>
          <a:p>
            <a:pPr lvl="0" algn="r" rtl="1"/>
            <a:r>
              <a:rPr lang="ar-SA"/>
              <a:t>عنوان البريد الإلكتروني</a:t>
            </a:r>
          </a:p>
        </p:txBody>
      </p:sp>
      <p:sp>
        <p:nvSpPr>
          <p:cNvPr id="128" name="عنصر نائب للنص 2"/>
          <p:cNvSpPr>
            <a:spLocks noGrp="1"/>
          </p:cNvSpPr>
          <p:nvPr>
            <p:ph type="body" sz="quarter" idx="86" hasCustomPrompt="1"/>
          </p:nvPr>
        </p:nvSpPr>
        <p:spPr>
          <a:xfrm>
            <a:off x="4076571" y="1525999"/>
            <a:ext cx="1672049" cy="118872"/>
          </a:xfrm>
        </p:spPr>
        <p:txBody>
          <a:bodyPr lIns="0" tIns="0" rIns="0" bIns="0" anchor="ctr" anchorCtr="0">
            <a:normAutofit/>
          </a:bodyPr>
          <a:lstStyle>
            <a:lvl1pPr marL="0" indent="0" algn="r" latinLnBrk="0">
              <a:spcBef>
                <a:spcPts val="0"/>
              </a:spcBef>
              <a:buFont typeface="Arial" panose="020B0604020202020204" pitchFamily="34" charset="0"/>
              <a:buNone/>
              <a:defRPr lang="ar-SA" sz="700" b="0" baseline="0">
                <a:solidFill>
                  <a:schemeClr val="accent1"/>
                </a:solidFill>
                <a:effectLst/>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Font typeface="Arial" panose="020B0604020202020204" pitchFamily="34" charset="0"/>
              <a:buNone/>
              <a:defRPr lang="ar-SA" sz="800" b="0">
                <a:solidFill>
                  <a:schemeClr val="accent1"/>
                </a:solidFill>
                <a:effectLst/>
                <a:latin typeface="+mn-lt"/>
              </a:defRPr>
            </a:lvl2pPr>
            <a:lvl3pPr marL="0" indent="0" algn="r" latinLnBrk="0">
              <a:spcBef>
                <a:spcPts val="0"/>
              </a:spcBef>
              <a:buFont typeface="Arial" panose="020B0604020202020204" pitchFamily="34" charset="0"/>
              <a:buNone/>
              <a:defRPr lang="ar-SA" sz="800" b="0">
                <a:solidFill>
                  <a:schemeClr val="accent1"/>
                </a:solidFill>
                <a:effectLst/>
                <a:latin typeface="+mn-lt"/>
              </a:defRPr>
            </a:lvl3pPr>
            <a:lvl4pPr marL="0" indent="0" algn="r" latinLnBrk="0">
              <a:spcBef>
                <a:spcPts val="0"/>
              </a:spcBef>
              <a:buFont typeface="Arial" panose="020B0604020202020204" pitchFamily="34" charset="0"/>
              <a:buNone/>
              <a:defRPr lang="ar-SA" sz="800" b="0">
                <a:solidFill>
                  <a:schemeClr val="accent1"/>
                </a:solidFill>
                <a:effectLst/>
                <a:latin typeface="+mn-lt"/>
              </a:defRPr>
            </a:lvl4pPr>
            <a:lvl5pPr marL="0" indent="0" algn="r" latinLnBrk="0">
              <a:spcBef>
                <a:spcPts val="0"/>
              </a:spcBef>
              <a:buFont typeface="Arial" panose="020B0604020202020204" pitchFamily="34" charset="0"/>
              <a:buNone/>
              <a:defRPr lang="ar-SA" sz="800" b="0">
                <a:solidFill>
                  <a:schemeClr val="accent1"/>
                </a:solidFill>
                <a:effectLst/>
                <a:latin typeface="+mn-lt"/>
              </a:defRPr>
            </a:lvl5pPr>
            <a:lvl6pPr marL="0" indent="0" algn="r" latinLnBrk="0">
              <a:spcBef>
                <a:spcPts val="0"/>
              </a:spcBef>
              <a:buFont typeface="Arial" panose="020B0604020202020204" pitchFamily="34" charset="0"/>
              <a:buNone/>
              <a:defRPr lang="ar-SA" sz="800" b="0">
                <a:solidFill>
                  <a:schemeClr val="accent1"/>
                </a:solidFill>
                <a:effectLst/>
                <a:latin typeface="+mn-lt"/>
              </a:defRPr>
            </a:lvl6pPr>
            <a:lvl7pPr marL="0" indent="0" algn="r" latinLnBrk="0">
              <a:spcBef>
                <a:spcPts val="0"/>
              </a:spcBef>
              <a:buFont typeface="Arial" panose="020B0604020202020204" pitchFamily="34" charset="0"/>
              <a:buNone/>
              <a:defRPr lang="ar-SA" sz="800" b="0">
                <a:solidFill>
                  <a:schemeClr val="accent1"/>
                </a:solidFill>
                <a:effectLst/>
                <a:latin typeface="+mn-lt"/>
              </a:defRPr>
            </a:lvl7pPr>
            <a:lvl8pPr marL="0" indent="0" algn="r" latinLnBrk="0">
              <a:spcBef>
                <a:spcPts val="0"/>
              </a:spcBef>
              <a:buFont typeface="Arial" panose="020B0604020202020204" pitchFamily="34" charset="0"/>
              <a:buNone/>
              <a:defRPr lang="ar-SA" sz="800" b="0">
                <a:solidFill>
                  <a:schemeClr val="accent1"/>
                </a:solidFill>
                <a:effectLst/>
                <a:latin typeface="+mn-lt"/>
              </a:defRPr>
            </a:lvl8pPr>
            <a:lvl9pPr marL="0" indent="0" algn="r" latinLnBrk="0">
              <a:spcBef>
                <a:spcPts val="0"/>
              </a:spcBef>
              <a:buFont typeface="Arial" panose="020B0604020202020204" pitchFamily="34" charset="0"/>
              <a:buNone/>
              <a:defRPr lang="ar-SA" sz="800" b="0">
                <a:solidFill>
                  <a:schemeClr val="accent1"/>
                </a:solidFill>
                <a:effectLst/>
                <a:latin typeface="+mn-lt"/>
              </a:defRPr>
            </a:lvl9pPr>
          </a:lstStyle>
          <a:p>
            <a:pPr lvl="0" algn="r" rtl="1"/>
            <a:r>
              <a:rPr lang="ar-SA"/>
              <a:t>اسم المستخدم على Twitter</a:t>
            </a:r>
          </a:p>
        </p:txBody>
      </p:sp>
      <p:sp>
        <p:nvSpPr>
          <p:cNvPr id="129" name="عنصر نائب للنص 2"/>
          <p:cNvSpPr>
            <a:spLocks noGrp="1"/>
          </p:cNvSpPr>
          <p:nvPr>
            <p:ph type="body" sz="quarter" idx="87" hasCustomPrompt="1"/>
          </p:nvPr>
        </p:nvSpPr>
        <p:spPr>
          <a:xfrm>
            <a:off x="4076571" y="1616366"/>
            <a:ext cx="1672049" cy="118872"/>
          </a:xfrm>
        </p:spPr>
        <p:txBody>
          <a:bodyPr lIns="0" tIns="0" rIns="0" bIns="0" anchor="ctr" anchorCtr="0">
            <a:normAutofit/>
          </a:bodyPr>
          <a:lstStyle>
            <a:lvl1pPr marL="0" indent="0" algn="r" latinLnBrk="0">
              <a:spcBef>
                <a:spcPts val="0"/>
              </a:spcBef>
              <a:buFont typeface="Arial" panose="020B0604020202020204" pitchFamily="34" charset="0"/>
              <a:buNone/>
              <a:defRPr lang="ar-SA" sz="700" b="0" baseline="0">
                <a:solidFill>
                  <a:schemeClr val="accent1"/>
                </a:solidFill>
                <a:effectLst/>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Font typeface="Arial" panose="020B0604020202020204" pitchFamily="34" charset="0"/>
              <a:buNone/>
              <a:defRPr lang="ar-SA" sz="800" b="0">
                <a:solidFill>
                  <a:schemeClr val="accent1"/>
                </a:solidFill>
                <a:effectLst/>
                <a:latin typeface="+mn-lt"/>
              </a:defRPr>
            </a:lvl2pPr>
            <a:lvl3pPr marL="0" indent="0" algn="r" latinLnBrk="0">
              <a:spcBef>
                <a:spcPts val="0"/>
              </a:spcBef>
              <a:buFont typeface="Arial" panose="020B0604020202020204" pitchFamily="34" charset="0"/>
              <a:buNone/>
              <a:defRPr lang="ar-SA" sz="800" b="0">
                <a:solidFill>
                  <a:schemeClr val="accent1"/>
                </a:solidFill>
                <a:effectLst/>
                <a:latin typeface="+mn-lt"/>
              </a:defRPr>
            </a:lvl3pPr>
            <a:lvl4pPr marL="0" indent="0" algn="r" latinLnBrk="0">
              <a:spcBef>
                <a:spcPts val="0"/>
              </a:spcBef>
              <a:buFont typeface="Arial" panose="020B0604020202020204" pitchFamily="34" charset="0"/>
              <a:buNone/>
              <a:defRPr lang="ar-SA" sz="800" b="0">
                <a:solidFill>
                  <a:schemeClr val="accent1"/>
                </a:solidFill>
                <a:effectLst/>
                <a:latin typeface="+mn-lt"/>
              </a:defRPr>
            </a:lvl4pPr>
            <a:lvl5pPr marL="0" indent="0" algn="r" latinLnBrk="0">
              <a:spcBef>
                <a:spcPts val="0"/>
              </a:spcBef>
              <a:buFont typeface="Arial" panose="020B0604020202020204" pitchFamily="34" charset="0"/>
              <a:buNone/>
              <a:defRPr lang="ar-SA" sz="800" b="0">
                <a:solidFill>
                  <a:schemeClr val="accent1"/>
                </a:solidFill>
                <a:effectLst/>
                <a:latin typeface="+mn-lt"/>
              </a:defRPr>
            </a:lvl5pPr>
            <a:lvl6pPr marL="0" indent="0" algn="r" latinLnBrk="0">
              <a:spcBef>
                <a:spcPts val="0"/>
              </a:spcBef>
              <a:buFont typeface="Arial" panose="020B0604020202020204" pitchFamily="34" charset="0"/>
              <a:buNone/>
              <a:defRPr lang="ar-SA" sz="800" b="0">
                <a:solidFill>
                  <a:schemeClr val="accent1"/>
                </a:solidFill>
                <a:effectLst/>
                <a:latin typeface="+mn-lt"/>
              </a:defRPr>
            </a:lvl6pPr>
            <a:lvl7pPr marL="0" indent="0" algn="r" latinLnBrk="0">
              <a:spcBef>
                <a:spcPts val="0"/>
              </a:spcBef>
              <a:buFont typeface="Arial" panose="020B0604020202020204" pitchFamily="34" charset="0"/>
              <a:buNone/>
              <a:defRPr lang="ar-SA" sz="800" b="0">
                <a:solidFill>
                  <a:schemeClr val="accent1"/>
                </a:solidFill>
                <a:effectLst/>
                <a:latin typeface="+mn-lt"/>
              </a:defRPr>
            </a:lvl7pPr>
            <a:lvl8pPr marL="0" indent="0" algn="r" latinLnBrk="0">
              <a:spcBef>
                <a:spcPts val="0"/>
              </a:spcBef>
              <a:buFont typeface="Arial" panose="020B0604020202020204" pitchFamily="34" charset="0"/>
              <a:buNone/>
              <a:defRPr lang="ar-SA" sz="800" b="0">
                <a:solidFill>
                  <a:schemeClr val="accent1"/>
                </a:solidFill>
                <a:effectLst/>
                <a:latin typeface="+mn-lt"/>
              </a:defRPr>
            </a:lvl8pPr>
            <a:lvl9pPr marL="0" indent="0" algn="r" latinLnBrk="0">
              <a:spcBef>
                <a:spcPts val="0"/>
              </a:spcBef>
              <a:buFont typeface="Arial" panose="020B0604020202020204" pitchFamily="34" charset="0"/>
              <a:buNone/>
              <a:defRPr lang="ar-SA" sz="800" b="0">
                <a:solidFill>
                  <a:schemeClr val="accent1"/>
                </a:solidFill>
                <a:effectLst/>
                <a:latin typeface="+mn-lt"/>
              </a:defRPr>
            </a:lvl9pPr>
          </a:lstStyle>
          <a:p>
            <a:pPr lvl="0" algn="r" rtl="1"/>
            <a:r>
              <a:rPr lang="ar-SA"/>
              <a:t>URL المدوّنة</a:t>
            </a:r>
          </a:p>
        </p:txBody>
      </p:sp>
      <p:sp>
        <p:nvSpPr>
          <p:cNvPr id="111" name="عنصر نائب للنص 2"/>
          <p:cNvSpPr>
            <a:spLocks noGrp="1"/>
          </p:cNvSpPr>
          <p:nvPr>
            <p:ph type="body" sz="quarter" idx="74" hasCustomPrompt="1"/>
          </p:nvPr>
        </p:nvSpPr>
        <p:spPr>
          <a:xfrm>
            <a:off x="1293876" y="2553298"/>
            <a:ext cx="1984003" cy="185282"/>
          </a:xfrm>
        </p:spPr>
        <p:txBody>
          <a:bodyPr lIns="0" tIns="0" rIns="0" bIns="0" anchor="b">
            <a:normAutofit/>
          </a:bodyPr>
          <a:lstStyle>
            <a:lvl1pPr marL="0" indent="0" algn="r" latinLnBrk="0">
              <a:spcBef>
                <a:spcPts val="0"/>
              </a:spcBef>
              <a:buNone/>
              <a:defRPr lang="ar-SA" sz="1100" b="1" cap="all" baseline="0">
                <a:solidFill>
                  <a:schemeClr val="tx1"/>
                </a:solidFill>
                <a:effectLst/>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ar-SA" sz="1300" b="1">
                <a:effectLst>
                  <a:outerShdw blurRad="38100" algn="ctr" rotWithShape="0">
                    <a:prstClr val="black">
                      <a:alpha val="40000"/>
                    </a:prstClr>
                  </a:outerShdw>
                </a:effectLst>
                <a:latin typeface="+mj-lt"/>
              </a:defRPr>
            </a:lvl2pPr>
            <a:lvl3pPr marL="0" indent="0" algn="r" latinLnBrk="0">
              <a:spcBef>
                <a:spcPts val="0"/>
              </a:spcBef>
              <a:buNone/>
              <a:defRPr lang="ar-SA" sz="1300" b="1">
                <a:effectLst>
                  <a:outerShdw blurRad="38100" algn="ctr" rotWithShape="0">
                    <a:prstClr val="black">
                      <a:alpha val="40000"/>
                    </a:prstClr>
                  </a:outerShdw>
                </a:effectLst>
                <a:latin typeface="+mj-lt"/>
              </a:defRPr>
            </a:lvl3pPr>
            <a:lvl4pPr marL="0" indent="0" algn="r" latinLnBrk="0">
              <a:spcBef>
                <a:spcPts val="0"/>
              </a:spcBef>
              <a:buNone/>
              <a:defRPr lang="ar-SA" sz="1300" b="1">
                <a:effectLst>
                  <a:outerShdw blurRad="38100" algn="ctr" rotWithShape="0">
                    <a:prstClr val="black">
                      <a:alpha val="40000"/>
                    </a:prstClr>
                  </a:outerShdw>
                </a:effectLst>
                <a:latin typeface="+mj-lt"/>
              </a:defRPr>
            </a:lvl4pPr>
            <a:lvl5pPr marL="0" indent="0" algn="r" latinLnBrk="0">
              <a:spcBef>
                <a:spcPts val="0"/>
              </a:spcBef>
              <a:buNone/>
              <a:defRPr lang="ar-SA" sz="1300" b="1">
                <a:effectLst>
                  <a:outerShdw blurRad="38100" algn="ctr" rotWithShape="0">
                    <a:prstClr val="black">
                      <a:alpha val="40000"/>
                    </a:prstClr>
                  </a:outerShdw>
                </a:effectLst>
                <a:latin typeface="+mj-lt"/>
              </a:defRPr>
            </a:lvl5pPr>
            <a:lvl6pPr marL="0" indent="0" algn="r" latinLnBrk="0">
              <a:spcBef>
                <a:spcPts val="0"/>
              </a:spcBef>
              <a:buNone/>
              <a:defRPr lang="ar-SA" sz="1300" b="1">
                <a:effectLst>
                  <a:outerShdw blurRad="38100" algn="ctr" rotWithShape="0">
                    <a:prstClr val="black">
                      <a:alpha val="40000"/>
                    </a:prstClr>
                  </a:outerShdw>
                </a:effectLst>
                <a:latin typeface="+mj-lt"/>
              </a:defRPr>
            </a:lvl6pPr>
            <a:lvl7pPr marL="0" indent="0" algn="r" latinLnBrk="0">
              <a:spcBef>
                <a:spcPts val="0"/>
              </a:spcBef>
              <a:buNone/>
              <a:defRPr lang="ar-SA" sz="1300" b="1">
                <a:effectLst>
                  <a:outerShdw blurRad="38100" algn="ctr" rotWithShape="0">
                    <a:prstClr val="black">
                      <a:alpha val="40000"/>
                    </a:prstClr>
                  </a:outerShdw>
                </a:effectLst>
                <a:latin typeface="+mj-lt"/>
              </a:defRPr>
            </a:lvl7pPr>
            <a:lvl8pPr marL="0" indent="0" algn="r" latinLnBrk="0">
              <a:spcBef>
                <a:spcPts val="0"/>
              </a:spcBef>
              <a:buNone/>
              <a:defRPr lang="ar-SA" sz="1300" b="1">
                <a:effectLst>
                  <a:outerShdw blurRad="38100" algn="ctr" rotWithShape="0">
                    <a:prstClr val="black">
                      <a:alpha val="40000"/>
                    </a:prstClr>
                  </a:outerShdw>
                </a:effectLst>
                <a:latin typeface="+mj-lt"/>
              </a:defRPr>
            </a:lvl8pPr>
            <a:lvl9pPr marL="0" indent="0" algn="r" latinLnBrk="0">
              <a:spcBef>
                <a:spcPts val="0"/>
              </a:spcBef>
              <a:buNone/>
              <a:defRPr lang="ar-SA" sz="1300" b="1">
                <a:effectLst>
                  <a:outerShdw blurRad="38100" algn="ctr" rotWithShape="0">
                    <a:prstClr val="black">
                      <a:alpha val="40000"/>
                    </a:prstClr>
                  </a:outerShdw>
                </a:effectLst>
                <a:latin typeface="+mj-lt"/>
              </a:defRPr>
            </a:lvl9pPr>
          </a:lstStyle>
          <a:p>
            <a:pPr lvl="0" algn="r" rtl="1"/>
            <a:r>
              <a:rPr lang="ar-SA"/>
              <a:t>اكتب الاسم هنا</a:t>
            </a:r>
          </a:p>
        </p:txBody>
      </p:sp>
      <p:sp>
        <p:nvSpPr>
          <p:cNvPr id="112" name="عنصر نائب للنص 2"/>
          <p:cNvSpPr>
            <a:spLocks noGrp="1"/>
          </p:cNvSpPr>
          <p:nvPr>
            <p:ph type="body" sz="quarter" idx="75" hasCustomPrompt="1"/>
          </p:nvPr>
        </p:nvSpPr>
        <p:spPr>
          <a:xfrm>
            <a:off x="1293876" y="2729776"/>
            <a:ext cx="1984003" cy="128016"/>
          </a:xfrm>
        </p:spPr>
        <p:txBody>
          <a:bodyPr lIns="0" tIns="0" rIns="0" bIns="0" anchor="t">
            <a:normAutofit/>
          </a:bodyPr>
          <a:lstStyle>
            <a:lvl1pPr marL="0" indent="0" algn="r" latinLnBrk="0">
              <a:spcBef>
                <a:spcPts val="0"/>
              </a:spcBef>
              <a:buNone/>
              <a:defRPr lang="ar-SA" sz="800" b="0" baseline="0">
                <a:solidFill>
                  <a:schemeClr val="bg2">
                    <a:lumMod val="50000"/>
                  </a:schemeClr>
                </a:solidFill>
                <a:effectLst/>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ar-SA" sz="850" b="1">
                <a:solidFill>
                  <a:schemeClr val="tx1"/>
                </a:solidFill>
                <a:effectLst>
                  <a:outerShdw blurRad="38100" algn="ctr" rotWithShape="0">
                    <a:prstClr val="black">
                      <a:alpha val="40000"/>
                    </a:prstClr>
                  </a:outerShdw>
                </a:effectLst>
                <a:latin typeface="+mj-lt"/>
              </a:defRPr>
            </a:lvl2pPr>
            <a:lvl3pPr marL="0" indent="0" algn="r" latinLnBrk="0">
              <a:spcBef>
                <a:spcPts val="0"/>
              </a:spcBef>
              <a:buNone/>
              <a:defRPr lang="ar-SA" sz="850" b="1">
                <a:solidFill>
                  <a:schemeClr val="tx1"/>
                </a:solidFill>
                <a:effectLst>
                  <a:outerShdw blurRad="38100" algn="ctr" rotWithShape="0">
                    <a:prstClr val="black">
                      <a:alpha val="40000"/>
                    </a:prstClr>
                  </a:outerShdw>
                </a:effectLst>
                <a:latin typeface="+mj-lt"/>
              </a:defRPr>
            </a:lvl3pPr>
            <a:lvl4pPr marL="0" indent="0" algn="r" latinLnBrk="0">
              <a:spcBef>
                <a:spcPts val="0"/>
              </a:spcBef>
              <a:buNone/>
              <a:defRPr lang="ar-SA" sz="850" b="1">
                <a:solidFill>
                  <a:schemeClr val="tx1"/>
                </a:solidFill>
                <a:effectLst>
                  <a:outerShdw blurRad="38100" algn="ctr" rotWithShape="0">
                    <a:prstClr val="black">
                      <a:alpha val="40000"/>
                    </a:prstClr>
                  </a:outerShdw>
                </a:effectLst>
                <a:latin typeface="+mj-lt"/>
              </a:defRPr>
            </a:lvl4pPr>
            <a:lvl5pPr marL="0" indent="0" algn="r" latinLnBrk="0">
              <a:spcBef>
                <a:spcPts val="0"/>
              </a:spcBef>
              <a:buNone/>
              <a:defRPr lang="ar-SA" sz="850" b="1">
                <a:solidFill>
                  <a:schemeClr val="tx1"/>
                </a:solidFill>
                <a:effectLst>
                  <a:outerShdw blurRad="38100" algn="ctr" rotWithShape="0">
                    <a:prstClr val="black">
                      <a:alpha val="40000"/>
                    </a:prstClr>
                  </a:outerShdw>
                </a:effectLst>
                <a:latin typeface="+mj-lt"/>
              </a:defRPr>
            </a:lvl5pPr>
            <a:lvl6pPr marL="0" indent="0" algn="r" latinLnBrk="0">
              <a:spcBef>
                <a:spcPts val="0"/>
              </a:spcBef>
              <a:buNone/>
              <a:defRPr lang="ar-SA" sz="850" b="1">
                <a:solidFill>
                  <a:schemeClr val="tx1"/>
                </a:solidFill>
                <a:effectLst>
                  <a:outerShdw blurRad="38100" algn="ctr" rotWithShape="0">
                    <a:prstClr val="black">
                      <a:alpha val="40000"/>
                    </a:prstClr>
                  </a:outerShdw>
                </a:effectLst>
                <a:latin typeface="+mj-lt"/>
              </a:defRPr>
            </a:lvl6pPr>
            <a:lvl7pPr marL="0" indent="0" algn="r" latinLnBrk="0">
              <a:spcBef>
                <a:spcPts val="0"/>
              </a:spcBef>
              <a:buNone/>
              <a:defRPr lang="ar-SA" sz="850" b="1">
                <a:solidFill>
                  <a:schemeClr val="tx1"/>
                </a:solidFill>
                <a:effectLst>
                  <a:outerShdw blurRad="38100" algn="ctr" rotWithShape="0">
                    <a:prstClr val="black">
                      <a:alpha val="40000"/>
                    </a:prstClr>
                  </a:outerShdw>
                </a:effectLst>
                <a:latin typeface="+mj-lt"/>
              </a:defRPr>
            </a:lvl7pPr>
            <a:lvl8pPr marL="0" indent="0" algn="r" latinLnBrk="0">
              <a:spcBef>
                <a:spcPts val="0"/>
              </a:spcBef>
              <a:buNone/>
              <a:defRPr lang="ar-SA" sz="850" b="1">
                <a:solidFill>
                  <a:schemeClr val="tx1"/>
                </a:solidFill>
                <a:effectLst>
                  <a:outerShdw blurRad="38100" algn="ctr" rotWithShape="0">
                    <a:prstClr val="black">
                      <a:alpha val="40000"/>
                    </a:prstClr>
                  </a:outerShdw>
                </a:effectLst>
                <a:latin typeface="+mj-lt"/>
              </a:defRPr>
            </a:lvl8pPr>
            <a:lvl9pPr marL="0" indent="0" algn="r" latinLnBrk="0">
              <a:spcBef>
                <a:spcPts val="0"/>
              </a:spcBef>
              <a:buNone/>
              <a:defRPr lang="ar-SA" sz="850" b="1">
                <a:solidFill>
                  <a:schemeClr val="tx1"/>
                </a:solidFill>
                <a:effectLst>
                  <a:outerShdw blurRad="38100" algn="ctr" rotWithShape="0">
                    <a:prstClr val="black">
                      <a:alpha val="40000"/>
                    </a:prstClr>
                  </a:outerShdw>
                </a:effectLst>
                <a:latin typeface="+mj-lt"/>
              </a:defRPr>
            </a:lvl9pPr>
          </a:lstStyle>
          <a:p>
            <a:pPr lvl="0" algn="r" rtl="1"/>
            <a:r>
              <a:rPr lang="ar-SA"/>
              <a:t>اكتب المسمّى الوظيفي أو الهواية هنا</a:t>
            </a:r>
          </a:p>
        </p:txBody>
      </p:sp>
      <p:sp>
        <p:nvSpPr>
          <p:cNvPr id="113" name="عنصر نائب للنص 2"/>
          <p:cNvSpPr>
            <a:spLocks noGrp="1"/>
          </p:cNvSpPr>
          <p:nvPr>
            <p:ph type="body" sz="quarter" idx="76" hasCustomPrompt="1"/>
          </p:nvPr>
        </p:nvSpPr>
        <p:spPr>
          <a:xfrm>
            <a:off x="875174" y="3037488"/>
            <a:ext cx="1672049" cy="118872"/>
          </a:xfrm>
        </p:spPr>
        <p:txBody>
          <a:bodyPr lIns="0" tIns="0" rIns="0" bIns="0" anchor="ctr" anchorCtr="0">
            <a:normAutofit/>
          </a:bodyPr>
          <a:lstStyle>
            <a:lvl1pPr marL="0" indent="0" algn="r" latinLnBrk="0">
              <a:spcBef>
                <a:spcPts val="0"/>
              </a:spcBef>
              <a:buFont typeface="Arial" panose="020B0604020202020204" pitchFamily="34" charset="0"/>
              <a:buNone/>
              <a:defRPr lang="ar-SA" sz="700" b="0" baseline="0">
                <a:solidFill>
                  <a:schemeClr val="accent1"/>
                </a:solidFill>
                <a:effectLst/>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Font typeface="Arial" panose="020B0604020202020204" pitchFamily="34" charset="0"/>
              <a:buNone/>
              <a:defRPr lang="ar-SA" sz="800" b="0">
                <a:solidFill>
                  <a:schemeClr val="accent1"/>
                </a:solidFill>
                <a:effectLst/>
                <a:latin typeface="+mn-lt"/>
              </a:defRPr>
            </a:lvl2pPr>
            <a:lvl3pPr marL="0" indent="0" algn="r" latinLnBrk="0">
              <a:spcBef>
                <a:spcPts val="0"/>
              </a:spcBef>
              <a:buFont typeface="Arial" panose="020B0604020202020204" pitchFamily="34" charset="0"/>
              <a:buNone/>
              <a:defRPr lang="ar-SA" sz="800" b="0">
                <a:solidFill>
                  <a:schemeClr val="accent1"/>
                </a:solidFill>
                <a:effectLst/>
                <a:latin typeface="+mn-lt"/>
              </a:defRPr>
            </a:lvl3pPr>
            <a:lvl4pPr marL="0" indent="0" algn="r" latinLnBrk="0">
              <a:spcBef>
                <a:spcPts val="0"/>
              </a:spcBef>
              <a:buFont typeface="Arial" panose="020B0604020202020204" pitchFamily="34" charset="0"/>
              <a:buNone/>
              <a:defRPr lang="ar-SA" sz="800" b="0">
                <a:solidFill>
                  <a:schemeClr val="accent1"/>
                </a:solidFill>
                <a:effectLst/>
                <a:latin typeface="+mn-lt"/>
              </a:defRPr>
            </a:lvl4pPr>
            <a:lvl5pPr marL="0" indent="0" algn="r" latinLnBrk="0">
              <a:spcBef>
                <a:spcPts val="0"/>
              </a:spcBef>
              <a:buFont typeface="Arial" panose="020B0604020202020204" pitchFamily="34" charset="0"/>
              <a:buNone/>
              <a:defRPr lang="ar-SA" sz="800" b="0">
                <a:solidFill>
                  <a:schemeClr val="accent1"/>
                </a:solidFill>
                <a:effectLst/>
                <a:latin typeface="+mn-lt"/>
              </a:defRPr>
            </a:lvl5pPr>
            <a:lvl6pPr marL="0" indent="0" algn="r" latinLnBrk="0">
              <a:spcBef>
                <a:spcPts val="0"/>
              </a:spcBef>
              <a:buFont typeface="Arial" panose="020B0604020202020204" pitchFamily="34" charset="0"/>
              <a:buNone/>
              <a:defRPr lang="ar-SA" sz="800" b="0">
                <a:solidFill>
                  <a:schemeClr val="accent1"/>
                </a:solidFill>
                <a:effectLst/>
                <a:latin typeface="+mn-lt"/>
              </a:defRPr>
            </a:lvl6pPr>
            <a:lvl7pPr marL="0" indent="0" algn="r" latinLnBrk="0">
              <a:spcBef>
                <a:spcPts val="0"/>
              </a:spcBef>
              <a:buFont typeface="Arial" panose="020B0604020202020204" pitchFamily="34" charset="0"/>
              <a:buNone/>
              <a:defRPr lang="ar-SA" sz="800" b="0">
                <a:solidFill>
                  <a:schemeClr val="accent1"/>
                </a:solidFill>
                <a:effectLst/>
                <a:latin typeface="+mn-lt"/>
              </a:defRPr>
            </a:lvl7pPr>
            <a:lvl8pPr marL="0" indent="0" algn="r" latinLnBrk="0">
              <a:spcBef>
                <a:spcPts val="0"/>
              </a:spcBef>
              <a:buFont typeface="Arial" panose="020B0604020202020204" pitchFamily="34" charset="0"/>
              <a:buNone/>
              <a:defRPr lang="ar-SA" sz="800" b="0">
                <a:solidFill>
                  <a:schemeClr val="accent1"/>
                </a:solidFill>
                <a:effectLst/>
                <a:latin typeface="+mn-lt"/>
              </a:defRPr>
            </a:lvl8pPr>
            <a:lvl9pPr marL="0" indent="0" algn="r" latinLnBrk="0">
              <a:spcBef>
                <a:spcPts val="0"/>
              </a:spcBef>
              <a:buFont typeface="Arial" panose="020B0604020202020204" pitchFamily="34" charset="0"/>
              <a:buNone/>
              <a:defRPr lang="ar-SA" sz="800" b="0">
                <a:solidFill>
                  <a:schemeClr val="accent1"/>
                </a:solidFill>
                <a:effectLst/>
                <a:latin typeface="+mn-lt"/>
              </a:defRPr>
            </a:lvl9pPr>
          </a:lstStyle>
          <a:p>
            <a:pPr lvl="0" algn="r" rtl="1"/>
            <a:r>
              <a:rPr lang="ar-SA"/>
              <a:t>رقم الهاتف</a:t>
            </a:r>
          </a:p>
        </p:txBody>
      </p:sp>
      <p:sp>
        <p:nvSpPr>
          <p:cNvPr id="114" name="عنصر نائب للنص 2"/>
          <p:cNvSpPr>
            <a:spLocks noGrp="1"/>
          </p:cNvSpPr>
          <p:nvPr>
            <p:ph type="body" sz="quarter" idx="77" hasCustomPrompt="1"/>
          </p:nvPr>
        </p:nvSpPr>
        <p:spPr>
          <a:xfrm>
            <a:off x="875174" y="3132897"/>
            <a:ext cx="1672049" cy="118872"/>
          </a:xfrm>
        </p:spPr>
        <p:txBody>
          <a:bodyPr lIns="0" tIns="0" rIns="0" bIns="0" anchor="ctr" anchorCtr="0">
            <a:normAutofit/>
          </a:bodyPr>
          <a:lstStyle>
            <a:lvl1pPr marL="0" indent="0" algn="r" latinLnBrk="0">
              <a:spcBef>
                <a:spcPts val="0"/>
              </a:spcBef>
              <a:buFont typeface="Arial" panose="020B0604020202020204" pitchFamily="34" charset="0"/>
              <a:buNone/>
              <a:defRPr lang="ar-SA" sz="700" b="0" baseline="0">
                <a:solidFill>
                  <a:schemeClr val="accent1"/>
                </a:solidFill>
                <a:effectLst/>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Font typeface="Arial" panose="020B0604020202020204" pitchFamily="34" charset="0"/>
              <a:buNone/>
              <a:defRPr lang="ar-SA" sz="800" b="0">
                <a:solidFill>
                  <a:schemeClr val="accent1"/>
                </a:solidFill>
                <a:effectLst/>
                <a:latin typeface="+mn-lt"/>
              </a:defRPr>
            </a:lvl2pPr>
            <a:lvl3pPr marL="0" indent="0" algn="r" latinLnBrk="0">
              <a:spcBef>
                <a:spcPts val="0"/>
              </a:spcBef>
              <a:buFont typeface="Arial" panose="020B0604020202020204" pitchFamily="34" charset="0"/>
              <a:buNone/>
              <a:defRPr lang="ar-SA" sz="800" b="0">
                <a:solidFill>
                  <a:schemeClr val="accent1"/>
                </a:solidFill>
                <a:effectLst/>
                <a:latin typeface="+mn-lt"/>
              </a:defRPr>
            </a:lvl3pPr>
            <a:lvl4pPr marL="0" indent="0" algn="r" latinLnBrk="0">
              <a:spcBef>
                <a:spcPts val="0"/>
              </a:spcBef>
              <a:buFont typeface="Arial" panose="020B0604020202020204" pitchFamily="34" charset="0"/>
              <a:buNone/>
              <a:defRPr lang="ar-SA" sz="800" b="0">
                <a:solidFill>
                  <a:schemeClr val="accent1"/>
                </a:solidFill>
                <a:effectLst/>
                <a:latin typeface="+mn-lt"/>
              </a:defRPr>
            </a:lvl4pPr>
            <a:lvl5pPr marL="0" indent="0" algn="r" latinLnBrk="0">
              <a:spcBef>
                <a:spcPts val="0"/>
              </a:spcBef>
              <a:buFont typeface="Arial" panose="020B0604020202020204" pitchFamily="34" charset="0"/>
              <a:buNone/>
              <a:defRPr lang="ar-SA" sz="800" b="0">
                <a:solidFill>
                  <a:schemeClr val="accent1"/>
                </a:solidFill>
                <a:effectLst/>
                <a:latin typeface="+mn-lt"/>
              </a:defRPr>
            </a:lvl5pPr>
            <a:lvl6pPr marL="0" indent="0" algn="r" latinLnBrk="0">
              <a:spcBef>
                <a:spcPts val="0"/>
              </a:spcBef>
              <a:buFont typeface="Arial" panose="020B0604020202020204" pitchFamily="34" charset="0"/>
              <a:buNone/>
              <a:defRPr lang="ar-SA" sz="800" b="0">
                <a:solidFill>
                  <a:schemeClr val="accent1"/>
                </a:solidFill>
                <a:effectLst/>
                <a:latin typeface="+mn-lt"/>
              </a:defRPr>
            </a:lvl6pPr>
            <a:lvl7pPr marL="0" indent="0" algn="r" latinLnBrk="0">
              <a:spcBef>
                <a:spcPts val="0"/>
              </a:spcBef>
              <a:buFont typeface="Arial" panose="020B0604020202020204" pitchFamily="34" charset="0"/>
              <a:buNone/>
              <a:defRPr lang="ar-SA" sz="800" b="0">
                <a:solidFill>
                  <a:schemeClr val="accent1"/>
                </a:solidFill>
                <a:effectLst/>
                <a:latin typeface="+mn-lt"/>
              </a:defRPr>
            </a:lvl7pPr>
            <a:lvl8pPr marL="0" indent="0" algn="r" latinLnBrk="0">
              <a:spcBef>
                <a:spcPts val="0"/>
              </a:spcBef>
              <a:buFont typeface="Arial" panose="020B0604020202020204" pitchFamily="34" charset="0"/>
              <a:buNone/>
              <a:defRPr lang="ar-SA" sz="800" b="0">
                <a:solidFill>
                  <a:schemeClr val="accent1"/>
                </a:solidFill>
                <a:effectLst/>
                <a:latin typeface="+mn-lt"/>
              </a:defRPr>
            </a:lvl8pPr>
            <a:lvl9pPr marL="0" indent="0" algn="r" latinLnBrk="0">
              <a:spcBef>
                <a:spcPts val="0"/>
              </a:spcBef>
              <a:buFont typeface="Arial" panose="020B0604020202020204" pitchFamily="34" charset="0"/>
              <a:buNone/>
              <a:defRPr lang="ar-SA" sz="800" b="0">
                <a:solidFill>
                  <a:schemeClr val="accent1"/>
                </a:solidFill>
                <a:effectLst/>
                <a:latin typeface="+mn-lt"/>
              </a:defRPr>
            </a:lvl9pPr>
          </a:lstStyle>
          <a:p>
            <a:pPr lvl="0" algn="r" rtl="1"/>
            <a:r>
              <a:rPr lang="ar-SA"/>
              <a:t>رقم الهاتف</a:t>
            </a:r>
          </a:p>
        </p:txBody>
      </p:sp>
      <p:sp>
        <p:nvSpPr>
          <p:cNvPr id="115" name="عنصر نائب للنص 2"/>
          <p:cNvSpPr>
            <a:spLocks noGrp="1"/>
          </p:cNvSpPr>
          <p:nvPr>
            <p:ph type="body" sz="quarter" idx="78" hasCustomPrompt="1"/>
          </p:nvPr>
        </p:nvSpPr>
        <p:spPr>
          <a:xfrm>
            <a:off x="875174" y="3261513"/>
            <a:ext cx="1672049" cy="118872"/>
          </a:xfrm>
        </p:spPr>
        <p:txBody>
          <a:bodyPr lIns="0" tIns="0" rIns="0" bIns="0" anchor="ctr" anchorCtr="0">
            <a:normAutofit/>
          </a:bodyPr>
          <a:lstStyle>
            <a:lvl1pPr marL="0" indent="0" algn="r" latinLnBrk="0">
              <a:spcBef>
                <a:spcPts val="0"/>
              </a:spcBef>
              <a:buFont typeface="Arial" panose="020B0604020202020204" pitchFamily="34" charset="0"/>
              <a:buNone/>
              <a:defRPr lang="ar-SA" sz="700" b="0" baseline="0">
                <a:solidFill>
                  <a:schemeClr val="accent1"/>
                </a:solidFill>
                <a:effectLst/>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Font typeface="Arial" panose="020B0604020202020204" pitchFamily="34" charset="0"/>
              <a:buNone/>
              <a:defRPr lang="ar-SA" sz="800" b="0">
                <a:solidFill>
                  <a:schemeClr val="accent1"/>
                </a:solidFill>
                <a:effectLst/>
                <a:latin typeface="+mn-lt"/>
              </a:defRPr>
            </a:lvl2pPr>
            <a:lvl3pPr marL="0" indent="0" algn="r" latinLnBrk="0">
              <a:spcBef>
                <a:spcPts val="0"/>
              </a:spcBef>
              <a:buFont typeface="Arial" panose="020B0604020202020204" pitchFamily="34" charset="0"/>
              <a:buNone/>
              <a:defRPr lang="ar-SA" sz="800" b="0">
                <a:solidFill>
                  <a:schemeClr val="accent1"/>
                </a:solidFill>
                <a:effectLst/>
                <a:latin typeface="+mn-lt"/>
              </a:defRPr>
            </a:lvl3pPr>
            <a:lvl4pPr marL="0" indent="0" algn="r" latinLnBrk="0">
              <a:spcBef>
                <a:spcPts val="0"/>
              </a:spcBef>
              <a:buFont typeface="Arial" panose="020B0604020202020204" pitchFamily="34" charset="0"/>
              <a:buNone/>
              <a:defRPr lang="ar-SA" sz="800" b="0">
                <a:solidFill>
                  <a:schemeClr val="accent1"/>
                </a:solidFill>
                <a:effectLst/>
                <a:latin typeface="+mn-lt"/>
              </a:defRPr>
            </a:lvl4pPr>
            <a:lvl5pPr marL="0" indent="0" algn="r" latinLnBrk="0">
              <a:spcBef>
                <a:spcPts val="0"/>
              </a:spcBef>
              <a:buFont typeface="Arial" panose="020B0604020202020204" pitchFamily="34" charset="0"/>
              <a:buNone/>
              <a:defRPr lang="ar-SA" sz="800" b="0">
                <a:solidFill>
                  <a:schemeClr val="accent1"/>
                </a:solidFill>
                <a:effectLst/>
                <a:latin typeface="+mn-lt"/>
              </a:defRPr>
            </a:lvl5pPr>
            <a:lvl6pPr marL="0" indent="0" algn="r" latinLnBrk="0">
              <a:spcBef>
                <a:spcPts val="0"/>
              </a:spcBef>
              <a:buFont typeface="Arial" panose="020B0604020202020204" pitchFamily="34" charset="0"/>
              <a:buNone/>
              <a:defRPr lang="ar-SA" sz="800" b="0">
                <a:solidFill>
                  <a:schemeClr val="accent1"/>
                </a:solidFill>
                <a:effectLst/>
                <a:latin typeface="+mn-lt"/>
              </a:defRPr>
            </a:lvl6pPr>
            <a:lvl7pPr marL="0" indent="0" algn="r" latinLnBrk="0">
              <a:spcBef>
                <a:spcPts val="0"/>
              </a:spcBef>
              <a:buFont typeface="Arial" panose="020B0604020202020204" pitchFamily="34" charset="0"/>
              <a:buNone/>
              <a:defRPr lang="ar-SA" sz="800" b="0">
                <a:solidFill>
                  <a:schemeClr val="accent1"/>
                </a:solidFill>
                <a:effectLst/>
                <a:latin typeface="+mn-lt"/>
              </a:defRPr>
            </a:lvl7pPr>
            <a:lvl8pPr marL="0" indent="0" algn="r" latinLnBrk="0">
              <a:spcBef>
                <a:spcPts val="0"/>
              </a:spcBef>
              <a:buFont typeface="Arial" panose="020B0604020202020204" pitchFamily="34" charset="0"/>
              <a:buNone/>
              <a:defRPr lang="ar-SA" sz="800" b="0">
                <a:solidFill>
                  <a:schemeClr val="accent1"/>
                </a:solidFill>
                <a:effectLst/>
                <a:latin typeface="+mn-lt"/>
              </a:defRPr>
            </a:lvl8pPr>
            <a:lvl9pPr marL="0" indent="0" algn="r" latinLnBrk="0">
              <a:spcBef>
                <a:spcPts val="0"/>
              </a:spcBef>
              <a:buFont typeface="Arial" panose="020B0604020202020204" pitchFamily="34" charset="0"/>
              <a:buNone/>
              <a:defRPr lang="ar-SA" sz="800" b="0">
                <a:solidFill>
                  <a:schemeClr val="accent1"/>
                </a:solidFill>
                <a:effectLst/>
                <a:latin typeface="+mn-lt"/>
              </a:defRPr>
            </a:lvl9pPr>
          </a:lstStyle>
          <a:p>
            <a:pPr lvl="0" algn="r" rtl="1"/>
            <a:r>
              <a:rPr lang="ar-SA"/>
              <a:t>عنوان البريد الإلكتروني</a:t>
            </a:r>
          </a:p>
        </p:txBody>
      </p:sp>
      <p:sp>
        <p:nvSpPr>
          <p:cNvPr id="116" name="عنصر نائب للنص 2"/>
          <p:cNvSpPr>
            <a:spLocks noGrp="1"/>
          </p:cNvSpPr>
          <p:nvPr>
            <p:ph type="body" sz="quarter" idx="79" hasCustomPrompt="1"/>
          </p:nvPr>
        </p:nvSpPr>
        <p:spPr>
          <a:xfrm>
            <a:off x="875174" y="3356921"/>
            <a:ext cx="1672049" cy="118872"/>
          </a:xfrm>
        </p:spPr>
        <p:txBody>
          <a:bodyPr lIns="0" tIns="0" rIns="0" bIns="0" anchor="ctr" anchorCtr="0">
            <a:normAutofit/>
          </a:bodyPr>
          <a:lstStyle>
            <a:lvl1pPr marL="0" indent="0" algn="r" latinLnBrk="0">
              <a:spcBef>
                <a:spcPts val="0"/>
              </a:spcBef>
              <a:buFont typeface="Arial" panose="020B0604020202020204" pitchFamily="34" charset="0"/>
              <a:buNone/>
              <a:defRPr lang="ar-SA" sz="700" b="0" baseline="0">
                <a:solidFill>
                  <a:schemeClr val="accent1"/>
                </a:solidFill>
                <a:effectLst/>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Font typeface="Arial" panose="020B0604020202020204" pitchFamily="34" charset="0"/>
              <a:buNone/>
              <a:defRPr lang="ar-SA" sz="800" b="0">
                <a:solidFill>
                  <a:schemeClr val="accent1"/>
                </a:solidFill>
                <a:effectLst/>
                <a:latin typeface="+mn-lt"/>
              </a:defRPr>
            </a:lvl2pPr>
            <a:lvl3pPr marL="0" indent="0" algn="r" latinLnBrk="0">
              <a:spcBef>
                <a:spcPts val="0"/>
              </a:spcBef>
              <a:buFont typeface="Arial" panose="020B0604020202020204" pitchFamily="34" charset="0"/>
              <a:buNone/>
              <a:defRPr lang="ar-SA" sz="800" b="0">
                <a:solidFill>
                  <a:schemeClr val="accent1"/>
                </a:solidFill>
                <a:effectLst/>
                <a:latin typeface="+mn-lt"/>
              </a:defRPr>
            </a:lvl3pPr>
            <a:lvl4pPr marL="0" indent="0" algn="r" latinLnBrk="0">
              <a:spcBef>
                <a:spcPts val="0"/>
              </a:spcBef>
              <a:buFont typeface="Arial" panose="020B0604020202020204" pitchFamily="34" charset="0"/>
              <a:buNone/>
              <a:defRPr lang="ar-SA" sz="800" b="0">
                <a:solidFill>
                  <a:schemeClr val="accent1"/>
                </a:solidFill>
                <a:effectLst/>
                <a:latin typeface="+mn-lt"/>
              </a:defRPr>
            </a:lvl4pPr>
            <a:lvl5pPr marL="0" indent="0" algn="r" latinLnBrk="0">
              <a:spcBef>
                <a:spcPts val="0"/>
              </a:spcBef>
              <a:buFont typeface="Arial" panose="020B0604020202020204" pitchFamily="34" charset="0"/>
              <a:buNone/>
              <a:defRPr lang="ar-SA" sz="800" b="0">
                <a:solidFill>
                  <a:schemeClr val="accent1"/>
                </a:solidFill>
                <a:effectLst/>
                <a:latin typeface="+mn-lt"/>
              </a:defRPr>
            </a:lvl5pPr>
            <a:lvl6pPr marL="0" indent="0" algn="r" latinLnBrk="0">
              <a:spcBef>
                <a:spcPts val="0"/>
              </a:spcBef>
              <a:buFont typeface="Arial" panose="020B0604020202020204" pitchFamily="34" charset="0"/>
              <a:buNone/>
              <a:defRPr lang="ar-SA" sz="800" b="0">
                <a:solidFill>
                  <a:schemeClr val="accent1"/>
                </a:solidFill>
                <a:effectLst/>
                <a:latin typeface="+mn-lt"/>
              </a:defRPr>
            </a:lvl6pPr>
            <a:lvl7pPr marL="0" indent="0" algn="r" latinLnBrk="0">
              <a:spcBef>
                <a:spcPts val="0"/>
              </a:spcBef>
              <a:buFont typeface="Arial" panose="020B0604020202020204" pitchFamily="34" charset="0"/>
              <a:buNone/>
              <a:defRPr lang="ar-SA" sz="800" b="0">
                <a:solidFill>
                  <a:schemeClr val="accent1"/>
                </a:solidFill>
                <a:effectLst/>
                <a:latin typeface="+mn-lt"/>
              </a:defRPr>
            </a:lvl7pPr>
            <a:lvl8pPr marL="0" indent="0" algn="r" latinLnBrk="0">
              <a:spcBef>
                <a:spcPts val="0"/>
              </a:spcBef>
              <a:buFont typeface="Arial" panose="020B0604020202020204" pitchFamily="34" charset="0"/>
              <a:buNone/>
              <a:defRPr lang="ar-SA" sz="800" b="0">
                <a:solidFill>
                  <a:schemeClr val="accent1"/>
                </a:solidFill>
                <a:effectLst/>
                <a:latin typeface="+mn-lt"/>
              </a:defRPr>
            </a:lvl8pPr>
            <a:lvl9pPr marL="0" indent="0" algn="r" latinLnBrk="0">
              <a:spcBef>
                <a:spcPts val="0"/>
              </a:spcBef>
              <a:buFont typeface="Arial" panose="020B0604020202020204" pitchFamily="34" charset="0"/>
              <a:buNone/>
              <a:defRPr lang="ar-SA" sz="800" b="0">
                <a:solidFill>
                  <a:schemeClr val="accent1"/>
                </a:solidFill>
                <a:effectLst/>
                <a:latin typeface="+mn-lt"/>
              </a:defRPr>
            </a:lvl9pPr>
          </a:lstStyle>
          <a:p>
            <a:pPr lvl="0" algn="r" rtl="1"/>
            <a:r>
              <a:rPr lang="ar-SA"/>
              <a:t>اسم المستخدم على Twitter</a:t>
            </a:r>
          </a:p>
        </p:txBody>
      </p:sp>
      <p:sp>
        <p:nvSpPr>
          <p:cNvPr id="117" name="عنصر نائب للنص 2"/>
          <p:cNvSpPr>
            <a:spLocks noGrp="1"/>
          </p:cNvSpPr>
          <p:nvPr>
            <p:ph type="body" sz="quarter" idx="80" hasCustomPrompt="1"/>
          </p:nvPr>
        </p:nvSpPr>
        <p:spPr>
          <a:xfrm>
            <a:off x="875174" y="3447288"/>
            <a:ext cx="1672049" cy="118872"/>
          </a:xfrm>
        </p:spPr>
        <p:txBody>
          <a:bodyPr lIns="0" tIns="0" rIns="0" bIns="0" anchor="ctr" anchorCtr="0">
            <a:normAutofit/>
          </a:bodyPr>
          <a:lstStyle>
            <a:lvl1pPr marL="0" indent="0" algn="r" latinLnBrk="0">
              <a:spcBef>
                <a:spcPts val="0"/>
              </a:spcBef>
              <a:buFont typeface="Arial" panose="020B0604020202020204" pitchFamily="34" charset="0"/>
              <a:buNone/>
              <a:defRPr lang="ar-SA" sz="700" b="0" baseline="0">
                <a:solidFill>
                  <a:schemeClr val="accent1"/>
                </a:solidFill>
                <a:effectLst/>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Font typeface="Arial" panose="020B0604020202020204" pitchFamily="34" charset="0"/>
              <a:buNone/>
              <a:defRPr lang="ar-SA" sz="800" b="0">
                <a:solidFill>
                  <a:schemeClr val="accent1"/>
                </a:solidFill>
                <a:effectLst/>
                <a:latin typeface="+mn-lt"/>
              </a:defRPr>
            </a:lvl2pPr>
            <a:lvl3pPr marL="0" indent="0" algn="r" latinLnBrk="0">
              <a:spcBef>
                <a:spcPts val="0"/>
              </a:spcBef>
              <a:buFont typeface="Arial" panose="020B0604020202020204" pitchFamily="34" charset="0"/>
              <a:buNone/>
              <a:defRPr lang="ar-SA" sz="800" b="0">
                <a:solidFill>
                  <a:schemeClr val="accent1"/>
                </a:solidFill>
                <a:effectLst/>
                <a:latin typeface="+mn-lt"/>
              </a:defRPr>
            </a:lvl3pPr>
            <a:lvl4pPr marL="0" indent="0" algn="r" latinLnBrk="0">
              <a:spcBef>
                <a:spcPts val="0"/>
              </a:spcBef>
              <a:buFont typeface="Arial" panose="020B0604020202020204" pitchFamily="34" charset="0"/>
              <a:buNone/>
              <a:defRPr lang="ar-SA" sz="800" b="0">
                <a:solidFill>
                  <a:schemeClr val="accent1"/>
                </a:solidFill>
                <a:effectLst/>
                <a:latin typeface="+mn-lt"/>
              </a:defRPr>
            </a:lvl4pPr>
            <a:lvl5pPr marL="0" indent="0" algn="r" latinLnBrk="0">
              <a:spcBef>
                <a:spcPts val="0"/>
              </a:spcBef>
              <a:buFont typeface="Arial" panose="020B0604020202020204" pitchFamily="34" charset="0"/>
              <a:buNone/>
              <a:defRPr lang="ar-SA" sz="800" b="0">
                <a:solidFill>
                  <a:schemeClr val="accent1"/>
                </a:solidFill>
                <a:effectLst/>
                <a:latin typeface="+mn-lt"/>
              </a:defRPr>
            </a:lvl5pPr>
            <a:lvl6pPr marL="0" indent="0" algn="r" latinLnBrk="0">
              <a:spcBef>
                <a:spcPts val="0"/>
              </a:spcBef>
              <a:buFont typeface="Arial" panose="020B0604020202020204" pitchFamily="34" charset="0"/>
              <a:buNone/>
              <a:defRPr lang="ar-SA" sz="800" b="0">
                <a:solidFill>
                  <a:schemeClr val="accent1"/>
                </a:solidFill>
                <a:effectLst/>
                <a:latin typeface="+mn-lt"/>
              </a:defRPr>
            </a:lvl6pPr>
            <a:lvl7pPr marL="0" indent="0" algn="r" latinLnBrk="0">
              <a:spcBef>
                <a:spcPts val="0"/>
              </a:spcBef>
              <a:buFont typeface="Arial" panose="020B0604020202020204" pitchFamily="34" charset="0"/>
              <a:buNone/>
              <a:defRPr lang="ar-SA" sz="800" b="0">
                <a:solidFill>
                  <a:schemeClr val="accent1"/>
                </a:solidFill>
                <a:effectLst/>
                <a:latin typeface="+mn-lt"/>
              </a:defRPr>
            </a:lvl7pPr>
            <a:lvl8pPr marL="0" indent="0" algn="r" latinLnBrk="0">
              <a:spcBef>
                <a:spcPts val="0"/>
              </a:spcBef>
              <a:buFont typeface="Arial" panose="020B0604020202020204" pitchFamily="34" charset="0"/>
              <a:buNone/>
              <a:defRPr lang="ar-SA" sz="800" b="0">
                <a:solidFill>
                  <a:schemeClr val="accent1"/>
                </a:solidFill>
                <a:effectLst/>
                <a:latin typeface="+mn-lt"/>
              </a:defRPr>
            </a:lvl8pPr>
            <a:lvl9pPr marL="0" indent="0" algn="r" latinLnBrk="0">
              <a:spcBef>
                <a:spcPts val="0"/>
              </a:spcBef>
              <a:buFont typeface="Arial" panose="020B0604020202020204" pitchFamily="34" charset="0"/>
              <a:buNone/>
              <a:defRPr lang="ar-SA" sz="800" b="0">
                <a:solidFill>
                  <a:schemeClr val="accent1"/>
                </a:solidFill>
                <a:effectLst/>
                <a:latin typeface="+mn-lt"/>
              </a:defRPr>
            </a:lvl9pPr>
          </a:lstStyle>
          <a:p>
            <a:pPr lvl="0" algn="r" rtl="1"/>
            <a:r>
              <a:rPr lang="ar-SA"/>
              <a:t>URL المدوّنة</a:t>
            </a:r>
          </a:p>
        </p:txBody>
      </p:sp>
      <p:sp>
        <p:nvSpPr>
          <p:cNvPr id="34" name="عنصر نائب للنص 2"/>
          <p:cNvSpPr>
            <a:spLocks noGrp="1"/>
          </p:cNvSpPr>
          <p:nvPr>
            <p:ph type="body" sz="quarter" idx="28" hasCustomPrompt="1"/>
          </p:nvPr>
        </p:nvSpPr>
        <p:spPr>
          <a:xfrm>
            <a:off x="4495273" y="2553298"/>
            <a:ext cx="1984003" cy="185282"/>
          </a:xfrm>
        </p:spPr>
        <p:txBody>
          <a:bodyPr lIns="0" tIns="0" rIns="0" bIns="0" anchor="b">
            <a:normAutofit/>
          </a:bodyPr>
          <a:lstStyle>
            <a:lvl1pPr marL="0" indent="0" algn="r" latinLnBrk="0">
              <a:spcBef>
                <a:spcPts val="0"/>
              </a:spcBef>
              <a:buNone/>
              <a:defRPr lang="ar-SA" sz="1100" b="1" cap="all" baseline="0">
                <a:solidFill>
                  <a:schemeClr val="tx1"/>
                </a:solidFill>
                <a:effectLst/>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ar-SA" sz="1300" b="1">
                <a:effectLst>
                  <a:outerShdw blurRad="38100" algn="ctr" rotWithShape="0">
                    <a:prstClr val="black">
                      <a:alpha val="40000"/>
                    </a:prstClr>
                  </a:outerShdw>
                </a:effectLst>
                <a:latin typeface="+mj-lt"/>
              </a:defRPr>
            </a:lvl2pPr>
            <a:lvl3pPr marL="0" indent="0" algn="r" latinLnBrk="0">
              <a:spcBef>
                <a:spcPts val="0"/>
              </a:spcBef>
              <a:buNone/>
              <a:defRPr lang="ar-SA" sz="1300" b="1">
                <a:effectLst>
                  <a:outerShdw blurRad="38100" algn="ctr" rotWithShape="0">
                    <a:prstClr val="black">
                      <a:alpha val="40000"/>
                    </a:prstClr>
                  </a:outerShdw>
                </a:effectLst>
                <a:latin typeface="+mj-lt"/>
              </a:defRPr>
            </a:lvl3pPr>
            <a:lvl4pPr marL="0" indent="0" algn="r" latinLnBrk="0">
              <a:spcBef>
                <a:spcPts val="0"/>
              </a:spcBef>
              <a:buNone/>
              <a:defRPr lang="ar-SA" sz="1300" b="1">
                <a:effectLst>
                  <a:outerShdw blurRad="38100" algn="ctr" rotWithShape="0">
                    <a:prstClr val="black">
                      <a:alpha val="40000"/>
                    </a:prstClr>
                  </a:outerShdw>
                </a:effectLst>
                <a:latin typeface="+mj-lt"/>
              </a:defRPr>
            </a:lvl4pPr>
            <a:lvl5pPr marL="0" indent="0" algn="r" latinLnBrk="0">
              <a:spcBef>
                <a:spcPts val="0"/>
              </a:spcBef>
              <a:buNone/>
              <a:defRPr lang="ar-SA" sz="1300" b="1">
                <a:effectLst>
                  <a:outerShdw blurRad="38100" algn="ctr" rotWithShape="0">
                    <a:prstClr val="black">
                      <a:alpha val="40000"/>
                    </a:prstClr>
                  </a:outerShdw>
                </a:effectLst>
                <a:latin typeface="+mj-lt"/>
              </a:defRPr>
            </a:lvl5pPr>
            <a:lvl6pPr marL="0" indent="0" algn="r" latinLnBrk="0">
              <a:spcBef>
                <a:spcPts val="0"/>
              </a:spcBef>
              <a:buNone/>
              <a:defRPr lang="ar-SA" sz="1300" b="1">
                <a:effectLst>
                  <a:outerShdw blurRad="38100" algn="ctr" rotWithShape="0">
                    <a:prstClr val="black">
                      <a:alpha val="40000"/>
                    </a:prstClr>
                  </a:outerShdw>
                </a:effectLst>
                <a:latin typeface="+mj-lt"/>
              </a:defRPr>
            </a:lvl6pPr>
            <a:lvl7pPr marL="0" indent="0" algn="r" latinLnBrk="0">
              <a:spcBef>
                <a:spcPts val="0"/>
              </a:spcBef>
              <a:buNone/>
              <a:defRPr lang="ar-SA" sz="1300" b="1">
                <a:effectLst>
                  <a:outerShdw blurRad="38100" algn="ctr" rotWithShape="0">
                    <a:prstClr val="black">
                      <a:alpha val="40000"/>
                    </a:prstClr>
                  </a:outerShdw>
                </a:effectLst>
                <a:latin typeface="+mj-lt"/>
              </a:defRPr>
            </a:lvl7pPr>
            <a:lvl8pPr marL="0" indent="0" algn="r" latinLnBrk="0">
              <a:spcBef>
                <a:spcPts val="0"/>
              </a:spcBef>
              <a:buNone/>
              <a:defRPr lang="ar-SA" sz="1300" b="1">
                <a:effectLst>
                  <a:outerShdw blurRad="38100" algn="ctr" rotWithShape="0">
                    <a:prstClr val="black">
                      <a:alpha val="40000"/>
                    </a:prstClr>
                  </a:outerShdw>
                </a:effectLst>
                <a:latin typeface="+mj-lt"/>
              </a:defRPr>
            </a:lvl8pPr>
            <a:lvl9pPr marL="0" indent="0" algn="r" latinLnBrk="0">
              <a:spcBef>
                <a:spcPts val="0"/>
              </a:spcBef>
              <a:buNone/>
              <a:defRPr lang="ar-SA" sz="1300" b="1">
                <a:effectLst>
                  <a:outerShdw blurRad="38100" algn="ctr" rotWithShape="0">
                    <a:prstClr val="black">
                      <a:alpha val="40000"/>
                    </a:prstClr>
                  </a:outerShdw>
                </a:effectLst>
                <a:latin typeface="+mj-lt"/>
              </a:defRPr>
            </a:lvl9pPr>
          </a:lstStyle>
          <a:p>
            <a:pPr lvl="0" algn="r" rtl="1"/>
            <a:r>
              <a:rPr lang="ar-SA"/>
              <a:t>اكتب الاسم هنا</a:t>
            </a:r>
          </a:p>
        </p:txBody>
      </p:sp>
      <p:sp>
        <p:nvSpPr>
          <p:cNvPr id="36" name="عنصر نائب للنص 2"/>
          <p:cNvSpPr>
            <a:spLocks noGrp="1"/>
          </p:cNvSpPr>
          <p:nvPr>
            <p:ph type="body" sz="quarter" idx="30" hasCustomPrompt="1"/>
          </p:nvPr>
        </p:nvSpPr>
        <p:spPr>
          <a:xfrm>
            <a:off x="4495273" y="2729776"/>
            <a:ext cx="1984003" cy="128016"/>
          </a:xfrm>
        </p:spPr>
        <p:txBody>
          <a:bodyPr lIns="0" tIns="0" rIns="0" bIns="0" anchor="t">
            <a:normAutofit/>
          </a:bodyPr>
          <a:lstStyle>
            <a:lvl1pPr marL="0" indent="0" algn="r" latinLnBrk="0">
              <a:spcBef>
                <a:spcPts val="0"/>
              </a:spcBef>
              <a:buNone/>
              <a:defRPr lang="ar-SA" sz="800" b="0" baseline="0">
                <a:solidFill>
                  <a:schemeClr val="bg2">
                    <a:lumMod val="50000"/>
                  </a:schemeClr>
                </a:solidFill>
                <a:effectLst/>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ar-SA" sz="850" b="1">
                <a:solidFill>
                  <a:schemeClr val="tx1"/>
                </a:solidFill>
                <a:effectLst>
                  <a:outerShdw blurRad="38100" algn="ctr" rotWithShape="0">
                    <a:prstClr val="black">
                      <a:alpha val="40000"/>
                    </a:prstClr>
                  </a:outerShdw>
                </a:effectLst>
                <a:latin typeface="+mj-lt"/>
              </a:defRPr>
            </a:lvl2pPr>
            <a:lvl3pPr marL="0" indent="0" algn="r" latinLnBrk="0">
              <a:spcBef>
                <a:spcPts val="0"/>
              </a:spcBef>
              <a:buNone/>
              <a:defRPr lang="ar-SA" sz="850" b="1">
                <a:solidFill>
                  <a:schemeClr val="tx1"/>
                </a:solidFill>
                <a:effectLst>
                  <a:outerShdw blurRad="38100" algn="ctr" rotWithShape="0">
                    <a:prstClr val="black">
                      <a:alpha val="40000"/>
                    </a:prstClr>
                  </a:outerShdw>
                </a:effectLst>
                <a:latin typeface="+mj-lt"/>
              </a:defRPr>
            </a:lvl3pPr>
            <a:lvl4pPr marL="0" indent="0" algn="r" latinLnBrk="0">
              <a:spcBef>
                <a:spcPts val="0"/>
              </a:spcBef>
              <a:buNone/>
              <a:defRPr lang="ar-SA" sz="850" b="1">
                <a:solidFill>
                  <a:schemeClr val="tx1"/>
                </a:solidFill>
                <a:effectLst>
                  <a:outerShdw blurRad="38100" algn="ctr" rotWithShape="0">
                    <a:prstClr val="black">
                      <a:alpha val="40000"/>
                    </a:prstClr>
                  </a:outerShdw>
                </a:effectLst>
                <a:latin typeface="+mj-lt"/>
              </a:defRPr>
            </a:lvl4pPr>
            <a:lvl5pPr marL="0" indent="0" algn="r" latinLnBrk="0">
              <a:spcBef>
                <a:spcPts val="0"/>
              </a:spcBef>
              <a:buNone/>
              <a:defRPr lang="ar-SA" sz="850" b="1">
                <a:solidFill>
                  <a:schemeClr val="tx1"/>
                </a:solidFill>
                <a:effectLst>
                  <a:outerShdw blurRad="38100" algn="ctr" rotWithShape="0">
                    <a:prstClr val="black">
                      <a:alpha val="40000"/>
                    </a:prstClr>
                  </a:outerShdw>
                </a:effectLst>
                <a:latin typeface="+mj-lt"/>
              </a:defRPr>
            </a:lvl5pPr>
            <a:lvl6pPr marL="0" indent="0" algn="r" latinLnBrk="0">
              <a:spcBef>
                <a:spcPts val="0"/>
              </a:spcBef>
              <a:buNone/>
              <a:defRPr lang="ar-SA" sz="850" b="1">
                <a:solidFill>
                  <a:schemeClr val="tx1"/>
                </a:solidFill>
                <a:effectLst>
                  <a:outerShdw blurRad="38100" algn="ctr" rotWithShape="0">
                    <a:prstClr val="black">
                      <a:alpha val="40000"/>
                    </a:prstClr>
                  </a:outerShdw>
                </a:effectLst>
                <a:latin typeface="+mj-lt"/>
              </a:defRPr>
            </a:lvl6pPr>
            <a:lvl7pPr marL="0" indent="0" algn="r" latinLnBrk="0">
              <a:spcBef>
                <a:spcPts val="0"/>
              </a:spcBef>
              <a:buNone/>
              <a:defRPr lang="ar-SA" sz="850" b="1">
                <a:solidFill>
                  <a:schemeClr val="tx1"/>
                </a:solidFill>
                <a:effectLst>
                  <a:outerShdw blurRad="38100" algn="ctr" rotWithShape="0">
                    <a:prstClr val="black">
                      <a:alpha val="40000"/>
                    </a:prstClr>
                  </a:outerShdw>
                </a:effectLst>
                <a:latin typeface="+mj-lt"/>
              </a:defRPr>
            </a:lvl7pPr>
            <a:lvl8pPr marL="0" indent="0" algn="r" latinLnBrk="0">
              <a:spcBef>
                <a:spcPts val="0"/>
              </a:spcBef>
              <a:buNone/>
              <a:defRPr lang="ar-SA" sz="850" b="1">
                <a:solidFill>
                  <a:schemeClr val="tx1"/>
                </a:solidFill>
                <a:effectLst>
                  <a:outerShdw blurRad="38100" algn="ctr" rotWithShape="0">
                    <a:prstClr val="black">
                      <a:alpha val="40000"/>
                    </a:prstClr>
                  </a:outerShdw>
                </a:effectLst>
                <a:latin typeface="+mj-lt"/>
              </a:defRPr>
            </a:lvl8pPr>
            <a:lvl9pPr marL="0" indent="0" algn="r" latinLnBrk="0">
              <a:spcBef>
                <a:spcPts val="0"/>
              </a:spcBef>
              <a:buNone/>
              <a:defRPr lang="ar-SA" sz="850" b="1">
                <a:solidFill>
                  <a:schemeClr val="tx1"/>
                </a:solidFill>
                <a:effectLst>
                  <a:outerShdw blurRad="38100" algn="ctr" rotWithShape="0">
                    <a:prstClr val="black">
                      <a:alpha val="40000"/>
                    </a:prstClr>
                  </a:outerShdw>
                </a:effectLst>
                <a:latin typeface="+mj-lt"/>
              </a:defRPr>
            </a:lvl9pPr>
          </a:lstStyle>
          <a:p>
            <a:pPr lvl="0" algn="r" rtl="1"/>
            <a:r>
              <a:rPr lang="ar-SA"/>
              <a:t>اكتب المسمّى الوظيفي أو الهواية هنا</a:t>
            </a:r>
          </a:p>
        </p:txBody>
      </p:sp>
      <p:sp>
        <p:nvSpPr>
          <p:cNvPr id="35" name="عنصر نائب للنص 2"/>
          <p:cNvSpPr>
            <a:spLocks noGrp="1"/>
          </p:cNvSpPr>
          <p:nvPr>
            <p:ph type="body" sz="quarter" idx="29" hasCustomPrompt="1"/>
          </p:nvPr>
        </p:nvSpPr>
        <p:spPr>
          <a:xfrm>
            <a:off x="4076571" y="3037488"/>
            <a:ext cx="1672049" cy="118872"/>
          </a:xfrm>
        </p:spPr>
        <p:txBody>
          <a:bodyPr lIns="0" tIns="0" rIns="0" bIns="0" anchor="ctr" anchorCtr="0">
            <a:normAutofit/>
          </a:bodyPr>
          <a:lstStyle>
            <a:lvl1pPr marL="0" indent="0" algn="r" latinLnBrk="0">
              <a:spcBef>
                <a:spcPts val="0"/>
              </a:spcBef>
              <a:buFont typeface="Arial" panose="020B0604020202020204" pitchFamily="34" charset="0"/>
              <a:buNone/>
              <a:defRPr lang="ar-SA" sz="700" b="0" baseline="0">
                <a:solidFill>
                  <a:schemeClr val="accent1"/>
                </a:solidFill>
                <a:effectLst/>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Font typeface="Arial" panose="020B0604020202020204" pitchFamily="34" charset="0"/>
              <a:buNone/>
              <a:defRPr lang="ar-SA" sz="800" b="0">
                <a:solidFill>
                  <a:schemeClr val="accent1"/>
                </a:solidFill>
                <a:effectLst/>
                <a:latin typeface="+mn-lt"/>
              </a:defRPr>
            </a:lvl2pPr>
            <a:lvl3pPr marL="0" indent="0" algn="r" latinLnBrk="0">
              <a:spcBef>
                <a:spcPts val="0"/>
              </a:spcBef>
              <a:buFont typeface="Arial" panose="020B0604020202020204" pitchFamily="34" charset="0"/>
              <a:buNone/>
              <a:defRPr lang="ar-SA" sz="800" b="0">
                <a:solidFill>
                  <a:schemeClr val="accent1"/>
                </a:solidFill>
                <a:effectLst/>
                <a:latin typeface="+mn-lt"/>
              </a:defRPr>
            </a:lvl3pPr>
            <a:lvl4pPr marL="0" indent="0" algn="r" latinLnBrk="0">
              <a:spcBef>
                <a:spcPts val="0"/>
              </a:spcBef>
              <a:buFont typeface="Arial" panose="020B0604020202020204" pitchFamily="34" charset="0"/>
              <a:buNone/>
              <a:defRPr lang="ar-SA" sz="800" b="0">
                <a:solidFill>
                  <a:schemeClr val="accent1"/>
                </a:solidFill>
                <a:effectLst/>
                <a:latin typeface="+mn-lt"/>
              </a:defRPr>
            </a:lvl4pPr>
            <a:lvl5pPr marL="0" indent="0" algn="r" latinLnBrk="0">
              <a:spcBef>
                <a:spcPts val="0"/>
              </a:spcBef>
              <a:buFont typeface="Arial" panose="020B0604020202020204" pitchFamily="34" charset="0"/>
              <a:buNone/>
              <a:defRPr lang="ar-SA" sz="800" b="0">
                <a:solidFill>
                  <a:schemeClr val="accent1"/>
                </a:solidFill>
                <a:effectLst/>
                <a:latin typeface="+mn-lt"/>
              </a:defRPr>
            </a:lvl5pPr>
            <a:lvl6pPr marL="0" indent="0" algn="r" latinLnBrk="0">
              <a:spcBef>
                <a:spcPts val="0"/>
              </a:spcBef>
              <a:buFont typeface="Arial" panose="020B0604020202020204" pitchFamily="34" charset="0"/>
              <a:buNone/>
              <a:defRPr lang="ar-SA" sz="800" b="0">
                <a:solidFill>
                  <a:schemeClr val="accent1"/>
                </a:solidFill>
                <a:effectLst/>
                <a:latin typeface="+mn-lt"/>
              </a:defRPr>
            </a:lvl6pPr>
            <a:lvl7pPr marL="0" indent="0" algn="r" latinLnBrk="0">
              <a:spcBef>
                <a:spcPts val="0"/>
              </a:spcBef>
              <a:buFont typeface="Arial" panose="020B0604020202020204" pitchFamily="34" charset="0"/>
              <a:buNone/>
              <a:defRPr lang="ar-SA" sz="800" b="0">
                <a:solidFill>
                  <a:schemeClr val="accent1"/>
                </a:solidFill>
                <a:effectLst/>
                <a:latin typeface="+mn-lt"/>
              </a:defRPr>
            </a:lvl7pPr>
            <a:lvl8pPr marL="0" indent="0" algn="r" latinLnBrk="0">
              <a:spcBef>
                <a:spcPts val="0"/>
              </a:spcBef>
              <a:buFont typeface="Arial" panose="020B0604020202020204" pitchFamily="34" charset="0"/>
              <a:buNone/>
              <a:defRPr lang="ar-SA" sz="800" b="0">
                <a:solidFill>
                  <a:schemeClr val="accent1"/>
                </a:solidFill>
                <a:effectLst/>
                <a:latin typeface="+mn-lt"/>
              </a:defRPr>
            </a:lvl8pPr>
            <a:lvl9pPr marL="0" indent="0" algn="r" latinLnBrk="0">
              <a:spcBef>
                <a:spcPts val="0"/>
              </a:spcBef>
              <a:buFont typeface="Arial" panose="020B0604020202020204" pitchFamily="34" charset="0"/>
              <a:buNone/>
              <a:defRPr lang="ar-SA" sz="800" b="0">
                <a:solidFill>
                  <a:schemeClr val="accent1"/>
                </a:solidFill>
                <a:effectLst/>
                <a:latin typeface="+mn-lt"/>
              </a:defRPr>
            </a:lvl9pPr>
          </a:lstStyle>
          <a:p>
            <a:pPr lvl="0" algn="r" rtl="1"/>
            <a:r>
              <a:rPr lang="ar-SA"/>
              <a:t>رقم الهاتف</a:t>
            </a:r>
          </a:p>
        </p:txBody>
      </p:sp>
      <p:sp>
        <p:nvSpPr>
          <p:cNvPr id="107" name="عنصر نائب للنص 2"/>
          <p:cNvSpPr>
            <a:spLocks noGrp="1"/>
          </p:cNvSpPr>
          <p:nvPr>
            <p:ph type="body" sz="quarter" idx="70" hasCustomPrompt="1"/>
          </p:nvPr>
        </p:nvSpPr>
        <p:spPr>
          <a:xfrm>
            <a:off x="4076571" y="3132897"/>
            <a:ext cx="1672049" cy="118872"/>
          </a:xfrm>
        </p:spPr>
        <p:txBody>
          <a:bodyPr lIns="0" tIns="0" rIns="0" bIns="0" anchor="ctr" anchorCtr="0">
            <a:normAutofit/>
          </a:bodyPr>
          <a:lstStyle>
            <a:lvl1pPr marL="0" indent="0" algn="r" latinLnBrk="0">
              <a:spcBef>
                <a:spcPts val="0"/>
              </a:spcBef>
              <a:buFont typeface="Arial" panose="020B0604020202020204" pitchFamily="34" charset="0"/>
              <a:buNone/>
              <a:defRPr lang="ar-SA" sz="700" b="0" baseline="0">
                <a:solidFill>
                  <a:schemeClr val="accent1"/>
                </a:solidFill>
                <a:effectLst/>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Font typeface="Arial" panose="020B0604020202020204" pitchFamily="34" charset="0"/>
              <a:buNone/>
              <a:defRPr lang="ar-SA" sz="800" b="0">
                <a:solidFill>
                  <a:schemeClr val="accent1"/>
                </a:solidFill>
                <a:effectLst/>
                <a:latin typeface="+mn-lt"/>
              </a:defRPr>
            </a:lvl2pPr>
            <a:lvl3pPr marL="0" indent="0" algn="r" latinLnBrk="0">
              <a:spcBef>
                <a:spcPts val="0"/>
              </a:spcBef>
              <a:buFont typeface="Arial" panose="020B0604020202020204" pitchFamily="34" charset="0"/>
              <a:buNone/>
              <a:defRPr lang="ar-SA" sz="800" b="0">
                <a:solidFill>
                  <a:schemeClr val="accent1"/>
                </a:solidFill>
                <a:effectLst/>
                <a:latin typeface="+mn-lt"/>
              </a:defRPr>
            </a:lvl3pPr>
            <a:lvl4pPr marL="0" indent="0" algn="r" latinLnBrk="0">
              <a:spcBef>
                <a:spcPts val="0"/>
              </a:spcBef>
              <a:buFont typeface="Arial" panose="020B0604020202020204" pitchFamily="34" charset="0"/>
              <a:buNone/>
              <a:defRPr lang="ar-SA" sz="800" b="0">
                <a:solidFill>
                  <a:schemeClr val="accent1"/>
                </a:solidFill>
                <a:effectLst/>
                <a:latin typeface="+mn-lt"/>
              </a:defRPr>
            </a:lvl4pPr>
            <a:lvl5pPr marL="0" indent="0" algn="r" latinLnBrk="0">
              <a:spcBef>
                <a:spcPts val="0"/>
              </a:spcBef>
              <a:buFont typeface="Arial" panose="020B0604020202020204" pitchFamily="34" charset="0"/>
              <a:buNone/>
              <a:defRPr lang="ar-SA" sz="800" b="0">
                <a:solidFill>
                  <a:schemeClr val="accent1"/>
                </a:solidFill>
                <a:effectLst/>
                <a:latin typeface="+mn-lt"/>
              </a:defRPr>
            </a:lvl5pPr>
            <a:lvl6pPr marL="0" indent="0" algn="r" latinLnBrk="0">
              <a:spcBef>
                <a:spcPts val="0"/>
              </a:spcBef>
              <a:buFont typeface="Arial" panose="020B0604020202020204" pitchFamily="34" charset="0"/>
              <a:buNone/>
              <a:defRPr lang="ar-SA" sz="800" b="0">
                <a:solidFill>
                  <a:schemeClr val="accent1"/>
                </a:solidFill>
                <a:effectLst/>
                <a:latin typeface="+mn-lt"/>
              </a:defRPr>
            </a:lvl6pPr>
            <a:lvl7pPr marL="0" indent="0" algn="r" latinLnBrk="0">
              <a:spcBef>
                <a:spcPts val="0"/>
              </a:spcBef>
              <a:buFont typeface="Arial" panose="020B0604020202020204" pitchFamily="34" charset="0"/>
              <a:buNone/>
              <a:defRPr lang="ar-SA" sz="800" b="0">
                <a:solidFill>
                  <a:schemeClr val="accent1"/>
                </a:solidFill>
                <a:effectLst/>
                <a:latin typeface="+mn-lt"/>
              </a:defRPr>
            </a:lvl7pPr>
            <a:lvl8pPr marL="0" indent="0" algn="r" latinLnBrk="0">
              <a:spcBef>
                <a:spcPts val="0"/>
              </a:spcBef>
              <a:buFont typeface="Arial" panose="020B0604020202020204" pitchFamily="34" charset="0"/>
              <a:buNone/>
              <a:defRPr lang="ar-SA" sz="800" b="0">
                <a:solidFill>
                  <a:schemeClr val="accent1"/>
                </a:solidFill>
                <a:effectLst/>
                <a:latin typeface="+mn-lt"/>
              </a:defRPr>
            </a:lvl8pPr>
            <a:lvl9pPr marL="0" indent="0" algn="r" latinLnBrk="0">
              <a:spcBef>
                <a:spcPts val="0"/>
              </a:spcBef>
              <a:buFont typeface="Arial" panose="020B0604020202020204" pitchFamily="34" charset="0"/>
              <a:buNone/>
              <a:defRPr lang="ar-SA" sz="800" b="0">
                <a:solidFill>
                  <a:schemeClr val="accent1"/>
                </a:solidFill>
                <a:effectLst/>
                <a:latin typeface="+mn-lt"/>
              </a:defRPr>
            </a:lvl9pPr>
          </a:lstStyle>
          <a:p>
            <a:pPr lvl="0" algn="r" rtl="1"/>
            <a:r>
              <a:rPr lang="ar-SA"/>
              <a:t>رقم الهاتف</a:t>
            </a:r>
          </a:p>
        </p:txBody>
      </p:sp>
      <p:sp>
        <p:nvSpPr>
          <p:cNvPr id="108" name="عنصر نائب للنص 2"/>
          <p:cNvSpPr>
            <a:spLocks noGrp="1"/>
          </p:cNvSpPr>
          <p:nvPr>
            <p:ph type="body" sz="quarter" idx="71" hasCustomPrompt="1"/>
          </p:nvPr>
        </p:nvSpPr>
        <p:spPr>
          <a:xfrm>
            <a:off x="4076571" y="3261513"/>
            <a:ext cx="1672049" cy="118872"/>
          </a:xfrm>
        </p:spPr>
        <p:txBody>
          <a:bodyPr lIns="0" tIns="0" rIns="0" bIns="0" anchor="ctr" anchorCtr="0">
            <a:normAutofit/>
          </a:bodyPr>
          <a:lstStyle>
            <a:lvl1pPr marL="0" indent="0" algn="r" latinLnBrk="0">
              <a:spcBef>
                <a:spcPts val="0"/>
              </a:spcBef>
              <a:buFont typeface="Arial" panose="020B0604020202020204" pitchFamily="34" charset="0"/>
              <a:buNone/>
              <a:defRPr lang="ar-SA" sz="700" b="0" baseline="0">
                <a:solidFill>
                  <a:schemeClr val="accent1"/>
                </a:solidFill>
                <a:effectLst/>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Font typeface="Arial" panose="020B0604020202020204" pitchFamily="34" charset="0"/>
              <a:buNone/>
              <a:defRPr lang="ar-SA" sz="800" b="0">
                <a:solidFill>
                  <a:schemeClr val="accent1"/>
                </a:solidFill>
                <a:effectLst/>
                <a:latin typeface="+mn-lt"/>
              </a:defRPr>
            </a:lvl2pPr>
            <a:lvl3pPr marL="0" indent="0" algn="r" latinLnBrk="0">
              <a:spcBef>
                <a:spcPts val="0"/>
              </a:spcBef>
              <a:buFont typeface="Arial" panose="020B0604020202020204" pitchFamily="34" charset="0"/>
              <a:buNone/>
              <a:defRPr lang="ar-SA" sz="800" b="0">
                <a:solidFill>
                  <a:schemeClr val="accent1"/>
                </a:solidFill>
                <a:effectLst/>
                <a:latin typeface="+mn-lt"/>
              </a:defRPr>
            </a:lvl3pPr>
            <a:lvl4pPr marL="0" indent="0" algn="r" latinLnBrk="0">
              <a:spcBef>
                <a:spcPts val="0"/>
              </a:spcBef>
              <a:buFont typeface="Arial" panose="020B0604020202020204" pitchFamily="34" charset="0"/>
              <a:buNone/>
              <a:defRPr lang="ar-SA" sz="800" b="0">
                <a:solidFill>
                  <a:schemeClr val="accent1"/>
                </a:solidFill>
                <a:effectLst/>
                <a:latin typeface="+mn-lt"/>
              </a:defRPr>
            </a:lvl4pPr>
            <a:lvl5pPr marL="0" indent="0" algn="r" latinLnBrk="0">
              <a:spcBef>
                <a:spcPts val="0"/>
              </a:spcBef>
              <a:buFont typeface="Arial" panose="020B0604020202020204" pitchFamily="34" charset="0"/>
              <a:buNone/>
              <a:defRPr lang="ar-SA" sz="800" b="0">
                <a:solidFill>
                  <a:schemeClr val="accent1"/>
                </a:solidFill>
                <a:effectLst/>
                <a:latin typeface="+mn-lt"/>
              </a:defRPr>
            </a:lvl5pPr>
            <a:lvl6pPr marL="0" indent="0" algn="r" latinLnBrk="0">
              <a:spcBef>
                <a:spcPts val="0"/>
              </a:spcBef>
              <a:buFont typeface="Arial" panose="020B0604020202020204" pitchFamily="34" charset="0"/>
              <a:buNone/>
              <a:defRPr lang="ar-SA" sz="800" b="0">
                <a:solidFill>
                  <a:schemeClr val="accent1"/>
                </a:solidFill>
                <a:effectLst/>
                <a:latin typeface="+mn-lt"/>
              </a:defRPr>
            </a:lvl6pPr>
            <a:lvl7pPr marL="0" indent="0" algn="r" latinLnBrk="0">
              <a:spcBef>
                <a:spcPts val="0"/>
              </a:spcBef>
              <a:buFont typeface="Arial" panose="020B0604020202020204" pitchFamily="34" charset="0"/>
              <a:buNone/>
              <a:defRPr lang="ar-SA" sz="800" b="0">
                <a:solidFill>
                  <a:schemeClr val="accent1"/>
                </a:solidFill>
                <a:effectLst/>
                <a:latin typeface="+mn-lt"/>
              </a:defRPr>
            </a:lvl7pPr>
            <a:lvl8pPr marL="0" indent="0" algn="r" latinLnBrk="0">
              <a:spcBef>
                <a:spcPts val="0"/>
              </a:spcBef>
              <a:buFont typeface="Arial" panose="020B0604020202020204" pitchFamily="34" charset="0"/>
              <a:buNone/>
              <a:defRPr lang="ar-SA" sz="800" b="0">
                <a:solidFill>
                  <a:schemeClr val="accent1"/>
                </a:solidFill>
                <a:effectLst/>
                <a:latin typeface="+mn-lt"/>
              </a:defRPr>
            </a:lvl8pPr>
            <a:lvl9pPr marL="0" indent="0" algn="r" latinLnBrk="0">
              <a:spcBef>
                <a:spcPts val="0"/>
              </a:spcBef>
              <a:buFont typeface="Arial" panose="020B0604020202020204" pitchFamily="34" charset="0"/>
              <a:buNone/>
              <a:defRPr lang="ar-SA" sz="800" b="0">
                <a:solidFill>
                  <a:schemeClr val="accent1"/>
                </a:solidFill>
                <a:effectLst/>
                <a:latin typeface="+mn-lt"/>
              </a:defRPr>
            </a:lvl9pPr>
          </a:lstStyle>
          <a:p>
            <a:pPr lvl="0" algn="r" rtl="1"/>
            <a:r>
              <a:rPr lang="ar-SA" dirty="0"/>
              <a:t>عنوان البريد الإلكتروني</a:t>
            </a:r>
          </a:p>
        </p:txBody>
      </p:sp>
      <p:sp>
        <p:nvSpPr>
          <p:cNvPr id="109" name="عنصر نائب للنص 2"/>
          <p:cNvSpPr>
            <a:spLocks noGrp="1"/>
          </p:cNvSpPr>
          <p:nvPr>
            <p:ph type="body" sz="quarter" idx="72" hasCustomPrompt="1"/>
          </p:nvPr>
        </p:nvSpPr>
        <p:spPr>
          <a:xfrm>
            <a:off x="4076571" y="3356921"/>
            <a:ext cx="1672049" cy="118872"/>
          </a:xfrm>
        </p:spPr>
        <p:txBody>
          <a:bodyPr lIns="0" tIns="0" rIns="0" bIns="0" anchor="ctr" anchorCtr="0">
            <a:normAutofit/>
          </a:bodyPr>
          <a:lstStyle>
            <a:lvl1pPr marL="0" indent="0" algn="r" latinLnBrk="0">
              <a:spcBef>
                <a:spcPts val="0"/>
              </a:spcBef>
              <a:buFont typeface="Arial" panose="020B0604020202020204" pitchFamily="34" charset="0"/>
              <a:buNone/>
              <a:defRPr lang="ar-SA" sz="700" b="0" baseline="0">
                <a:solidFill>
                  <a:schemeClr val="accent1"/>
                </a:solidFill>
                <a:effectLst/>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Font typeface="Arial" panose="020B0604020202020204" pitchFamily="34" charset="0"/>
              <a:buNone/>
              <a:defRPr lang="ar-SA" sz="800" b="0">
                <a:solidFill>
                  <a:schemeClr val="accent1"/>
                </a:solidFill>
                <a:effectLst/>
                <a:latin typeface="+mn-lt"/>
              </a:defRPr>
            </a:lvl2pPr>
            <a:lvl3pPr marL="0" indent="0" algn="r" latinLnBrk="0">
              <a:spcBef>
                <a:spcPts val="0"/>
              </a:spcBef>
              <a:buFont typeface="Arial" panose="020B0604020202020204" pitchFamily="34" charset="0"/>
              <a:buNone/>
              <a:defRPr lang="ar-SA" sz="800" b="0">
                <a:solidFill>
                  <a:schemeClr val="accent1"/>
                </a:solidFill>
                <a:effectLst/>
                <a:latin typeface="+mn-lt"/>
              </a:defRPr>
            </a:lvl3pPr>
            <a:lvl4pPr marL="0" indent="0" algn="r" latinLnBrk="0">
              <a:spcBef>
                <a:spcPts val="0"/>
              </a:spcBef>
              <a:buFont typeface="Arial" panose="020B0604020202020204" pitchFamily="34" charset="0"/>
              <a:buNone/>
              <a:defRPr lang="ar-SA" sz="800" b="0">
                <a:solidFill>
                  <a:schemeClr val="accent1"/>
                </a:solidFill>
                <a:effectLst/>
                <a:latin typeface="+mn-lt"/>
              </a:defRPr>
            </a:lvl4pPr>
            <a:lvl5pPr marL="0" indent="0" algn="r" latinLnBrk="0">
              <a:spcBef>
                <a:spcPts val="0"/>
              </a:spcBef>
              <a:buFont typeface="Arial" panose="020B0604020202020204" pitchFamily="34" charset="0"/>
              <a:buNone/>
              <a:defRPr lang="ar-SA" sz="800" b="0">
                <a:solidFill>
                  <a:schemeClr val="accent1"/>
                </a:solidFill>
                <a:effectLst/>
                <a:latin typeface="+mn-lt"/>
              </a:defRPr>
            </a:lvl5pPr>
            <a:lvl6pPr marL="0" indent="0" algn="r" latinLnBrk="0">
              <a:spcBef>
                <a:spcPts val="0"/>
              </a:spcBef>
              <a:buFont typeface="Arial" panose="020B0604020202020204" pitchFamily="34" charset="0"/>
              <a:buNone/>
              <a:defRPr lang="ar-SA" sz="800" b="0">
                <a:solidFill>
                  <a:schemeClr val="accent1"/>
                </a:solidFill>
                <a:effectLst/>
                <a:latin typeface="+mn-lt"/>
              </a:defRPr>
            </a:lvl6pPr>
            <a:lvl7pPr marL="0" indent="0" algn="r" latinLnBrk="0">
              <a:spcBef>
                <a:spcPts val="0"/>
              </a:spcBef>
              <a:buFont typeface="Arial" panose="020B0604020202020204" pitchFamily="34" charset="0"/>
              <a:buNone/>
              <a:defRPr lang="ar-SA" sz="800" b="0">
                <a:solidFill>
                  <a:schemeClr val="accent1"/>
                </a:solidFill>
                <a:effectLst/>
                <a:latin typeface="+mn-lt"/>
              </a:defRPr>
            </a:lvl7pPr>
            <a:lvl8pPr marL="0" indent="0" algn="r" latinLnBrk="0">
              <a:spcBef>
                <a:spcPts val="0"/>
              </a:spcBef>
              <a:buFont typeface="Arial" panose="020B0604020202020204" pitchFamily="34" charset="0"/>
              <a:buNone/>
              <a:defRPr lang="ar-SA" sz="800" b="0">
                <a:solidFill>
                  <a:schemeClr val="accent1"/>
                </a:solidFill>
                <a:effectLst/>
                <a:latin typeface="+mn-lt"/>
              </a:defRPr>
            </a:lvl8pPr>
            <a:lvl9pPr marL="0" indent="0" algn="r" latinLnBrk="0">
              <a:spcBef>
                <a:spcPts val="0"/>
              </a:spcBef>
              <a:buFont typeface="Arial" panose="020B0604020202020204" pitchFamily="34" charset="0"/>
              <a:buNone/>
              <a:defRPr lang="ar-SA" sz="800" b="0">
                <a:solidFill>
                  <a:schemeClr val="accent1"/>
                </a:solidFill>
                <a:effectLst/>
                <a:latin typeface="+mn-lt"/>
              </a:defRPr>
            </a:lvl9pPr>
          </a:lstStyle>
          <a:p>
            <a:pPr lvl="0" algn="r" rtl="1"/>
            <a:r>
              <a:rPr lang="ar-SA" dirty="0"/>
              <a:t>اسم المستخدم على </a:t>
            </a:r>
            <a:r>
              <a:rPr lang="ar-SA" dirty="0" err="1"/>
              <a:t>Twitter</a:t>
            </a:r>
            <a:endParaRPr lang="ar-SA" dirty="0"/>
          </a:p>
        </p:txBody>
      </p:sp>
      <p:sp>
        <p:nvSpPr>
          <p:cNvPr id="110" name="عنصر نائب للنص 2"/>
          <p:cNvSpPr>
            <a:spLocks noGrp="1"/>
          </p:cNvSpPr>
          <p:nvPr>
            <p:ph type="body" sz="quarter" idx="73" hasCustomPrompt="1"/>
          </p:nvPr>
        </p:nvSpPr>
        <p:spPr>
          <a:xfrm>
            <a:off x="4076571" y="3447288"/>
            <a:ext cx="1672049" cy="118872"/>
          </a:xfrm>
        </p:spPr>
        <p:txBody>
          <a:bodyPr lIns="0" tIns="0" rIns="0" bIns="0" anchor="ctr" anchorCtr="0">
            <a:normAutofit/>
          </a:bodyPr>
          <a:lstStyle>
            <a:lvl1pPr marL="0" indent="0" algn="r" latinLnBrk="0">
              <a:spcBef>
                <a:spcPts val="0"/>
              </a:spcBef>
              <a:buFont typeface="Arial" panose="020B0604020202020204" pitchFamily="34" charset="0"/>
              <a:buNone/>
              <a:defRPr lang="ar-SA" sz="700" b="0" baseline="0">
                <a:solidFill>
                  <a:schemeClr val="accent1"/>
                </a:solidFill>
                <a:effectLst/>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Font typeface="Arial" panose="020B0604020202020204" pitchFamily="34" charset="0"/>
              <a:buNone/>
              <a:defRPr lang="ar-SA" sz="800" b="0">
                <a:solidFill>
                  <a:schemeClr val="accent1"/>
                </a:solidFill>
                <a:effectLst/>
                <a:latin typeface="+mn-lt"/>
              </a:defRPr>
            </a:lvl2pPr>
            <a:lvl3pPr marL="0" indent="0" algn="r" latinLnBrk="0">
              <a:spcBef>
                <a:spcPts val="0"/>
              </a:spcBef>
              <a:buFont typeface="Arial" panose="020B0604020202020204" pitchFamily="34" charset="0"/>
              <a:buNone/>
              <a:defRPr lang="ar-SA" sz="800" b="0">
                <a:solidFill>
                  <a:schemeClr val="accent1"/>
                </a:solidFill>
                <a:effectLst/>
                <a:latin typeface="+mn-lt"/>
              </a:defRPr>
            </a:lvl3pPr>
            <a:lvl4pPr marL="0" indent="0" algn="r" latinLnBrk="0">
              <a:spcBef>
                <a:spcPts val="0"/>
              </a:spcBef>
              <a:buFont typeface="Arial" panose="020B0604020202020204" pitchFamily="34" charset="0"/>
              <a:buNone/>
              <a:defRPr lang="ar-SA" sz="800" b="0">
                <a:solidFill>
                  <a:schemeClr val="accent1"/>
                </a:solidFill>
                <a:effectLst/>
                <a:latin typeface="+mn-lt"/>
              </a:defRPr>
            </a:lvl4pPr>
            <a:lvl5pPr marL="0" indent="0" algn="r" latinLnBrk="0">
              <a:spcBef>
                <a:spcPts val="0"/>
              </a:spcBef>
              <a:buFont typeface="Arial" panose="020B0604020202020204" pitchFamily="34" charset="0"/>
              <a:buNone/>
              <a:defRPr lang="ar-SA" sz="800" b="0">
                <a:solidFill>
                  <a:schemeClr val="accent1"/>
                </a:solidFill>
                <a:effectLst/>
                <a:latin typeface="+mn-lt"/>
              </a:defRPr>
            </a:lvl5pPr>
            <a:lvl6pPr marL="0" indent="0" algn="r" latinLnBrk="0">
              <a:spcBef>
                <a:spcPts val="0"/>
              </a:spcBef>
              <a:buFont typeface="Arial" panose="020B0604020202020204" pitchFamily="34" charset="0"/>
              <a:buNone/>
              <a:defRPr lang="ar-SA" sz="800" b="0">
                <a:solidFill>
                  <a:schemeClr val="accent1"/>
                </a:solidFill>
                <a:effectLst/>
                <a:latin typeface="+mn-lt"/>
              </a:defRPr>
            </a:lvl6pPr>
            <a:lvl7pPr marL="0" indent="0" algn="r" latinLnBrk="0">
              <a:spcBef>
                <a:spcPts val="0"/>
              </a:spcBef>
              <a:buFont typeface="Arial" panose="020B0604020202020204" pitchFamily="34" charset="0"/>
              <a:buNone/>
              <a:defRPr lang="ar-SA" sz="800" b="0">
                <a:solidFill>
                  <a:schemeClr val="accent1"/>
                </a:solidFill>
                <a:effectLst/>
                <a:latin typeface="+mn-lt"/>
              </a:defRPr>
            </a:lvl7pPr>
            <a:lvl8pPr marL="0" indent="0" algn="r" latinLnBrk="0">
              <a:spcBef>
                <a:spcPts val="0"/>
              </a:spcBef>
              <a:buFont typeface="Arial" panose="020B0604020202020204" pitchFamily="34" charset="0"/>
              <a:buNone/>
              <a:defRPr lang="ar-SA" sz="800" b="0">
                <a:solidFill>
                  <a:schemeClr val="accent1"/>
                </a:solidFill>
                <a:effectLst/>
                <a:latin typeface="+mn-lt"/>
              </a:defRPr>
            </a:lvl8pPr>
            <a:lvl9pPr marL="0" indent="0" algn="r" latinLnBrk="0">
              <a:spcBef>
                <a:spcPts val="0"/>
              </a:spcBef>
              <a:buFont typeface="Arial" panose="020B0604020202020204" pitchFamily="34" charset="0"/>
              <a:buNone/>
              <a:defRPr lang="ar-SA" sz="800" b="0">
                <a:solidFill>
                  <a:schemeClr val="accent1"/>
                </a:solidFill>
                <a:effectLst/>
                <a:latin typeface="+mn-lt"/>
              </a:defRPr>
            </a:lvl9pPr>
          </a:lstStyle>
          <a:p>
            <a:pPr lvl="0" algn="r" rtl="1"/>
            <a:r>
              <a:rPr lang="ar-SA"/>
              <a:t>URL المدوّنة</a:t>
            </a:r>
          </a:p>
        </p:txBody>
      </p:sp>
      <p:sp>
        <p:nvSpPr>
          <p:cNvPr id="144" name="عنصر نائب للنص 2"/>
          <p:cNvSpPr>
            <a:spLocks noGrp="1"/>
          </p:cNvSpPr>
          <p:nvPr>
            <p:ph type="body" sz="quarter" idx="102" hasCustomPrompt="1"/>
          </p:nvPr>
        </p:nvSpPr>
        <p:spPr>
          <a:xfrm>
            <a:off x="1293876" y="4382097"/>
            <a:ext cx="1984003" cy="185282"/>
          </a:xfrm>
        </p:spPr>
        <p:txBody>
          <a:bodyPr lIns="0" tIns="0" rIns="0" bIns="0" anchor="b">
            <a:normAutofit/>
          </a:bodyPr>
          <a:lstStyle>
            <a:lvl1pPr marL="0" indent="0" algn="r" latinLnBrk="0">
              <a:spcBef>
                <a:spcPts val="0"/>
              </a:spcBef>
              <a:buNone/>
              <a:defRPr lang="ar-SA" sz="1100" b="1" cap="all" baseline="0">
                <a:solidFill>
                  <a:schemeClr val="tx1"/>
                </a:solidFill>
                <a:effectLst/>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ar-SA" sz="1300" b="1">
                <a:effectLst>
                  <a:outerShdw blurRad="38100" algn="ctr" rotWithShape="0">
                    <a:prstClr val="black">
                      <a:alpha val="40000"/>
                    </a:prstClr>
                  </a:outerShdw>
                </a:effectLst>
                <a:latin typeface="+mj-lt"/>
              </a:defRPr>
            </a:lvl2pPr>
            <a:lvl3pPr marL="0" indent="0" algn="r" latinLnBrk="0">
              <a:spcBef>
                <a:spcPts val="0"/>
              </a:spcBef>
              <a:buNone/>
              <a:defRPr lang="ar-SA" sz="1300" b="1">
                <a:effectLst>
                  <a:outerShdw blurRad="38100" algn="ctr" rotWithShape="0">
                    <a:prstClr val="black">
                      <a:alpha val="40000"/>
                    </a:prstClr>
                  </a:outerShdw>
                </a:effectLst>
                <a:latin typeface="+mj-lt"/>
              </a:defRPr>
            </a:lvl3pPr>
            <a:lvl4pPr marL="0" indent="0" algn="r" latinLnBrk="0">
              <a:spcBef>
                <a:spcPts val="0"/>
              </a:spcBef>
              <a:buNone/>
              <a:defRPr lang="ar-SA" sz="1300" b="1">
                <a:effectLst>
                  <a:outerShdw blurRad="38100" algn="ctr" rotWithShape="0">
                    <a:prstClr val="black">
                      <a:alpha val="40000"/>
                    </a:prstClr>
                  </a:outerShdw>
                </a:effectLst>
                <a:latin typeface="+mj-lt"/>
              </a:defRPr>
            </a:lvl4pPr>
            <a:lvl5pPr marL="0" indent="0" algn="r" latinLnBrk="0">
              <a:spcBef>
                <a:spcPts val="0"/>
              </a:spcBef>
              <a:buNone/>
              <a:defRPr lang="ar-SA" sz="1300" b="1">
                <a:effectLst>
                  <a:outerShdw blurRad="38100" algn="ctr" rotWithShape="0">
                    <a:prstClr val="black">
                      <a:alpha val="40000"/>
                    </a:prstClr>
                  </a:outerShdw>
                </a:effectLst>
                <a:latin typeface="+mj-lt"/>
              </a:defRPr>
            </a:lvl5pPr>
            <a:lvl6pPr marL="0" indent="0" algn="r" latinLnBrk="0">
              <a:spcBef>
                <a:spcPts val="0"/>
              </a:spcBef>
              <a:buNone/>
              <a:defRPr lang="ar-SA" sz="1300" b="1">
                <a:effectLst>
                  <a:outerShdw blurRad="38100" algn="ctr" rotWithShape="0">
                    <a:prstClr val="black">
                      <a:alpha val="40000"/>
                    </a:prstClr>
                  </a:outerShdw>
                </a:effectLst>
                <a:latin typeface="+mj-lt"/>
              </a:defRPr>
            </a:lvl6pPr>
            <a:lvl7pPr marL="0" indent="0" algn="r" latinLnBrk="0">
              <a:spcBef>
                <a:spcPts val="0"/>
              </a:spcBef>
              <a:buNone/>
              <a:defRPr lang="ar-SA" sz="1300" b="1">
                <a:effectLst>
                  <a:outerShdw blurRad="38100" algn="ctr" rotWithShape="0">
                    <a:prstClr val="black">
                      <a:alpha val="40000"/>
                    </a:prstClr>
                  </a:outerShdw>
                </a:effectLst>
                <a:latin typeface="+mj-lt"/>
              </a:defRPr>
            </a:lvl7pPr>
            <a:lvl8pPr marL="0" indent="0" algn="r" latinLnBrk="0">
              <a:spcBef>
                <a:spcPts val="0"/>
              </a:spcBef>
              <a:buNone/>
              <a:defRPr lang="ar-SA" sz="1300" b="1">
                <a:effectLst>
                  <a:outerShdw blurRad="38100" algn="ctr" rotWithShape="0">
                    <a:prstClr val="black">
                      <a:alpha val="40000"/>
                    </a:prstClr>
                  </a:outerShdw>
                </a:effectLst>
                <a:latin typeface="+mj-lt"/>
              </a:defRPr>
            </a:lvl8pPr>
            <a:lvl9pPr marL="0" indent="0" algn="r" latinLnBrk="0">
              <a:spcBef>
                <a:spcPts val="0"/>
              </a:spcBef>
              <a:buNone/>
              <a:defRPr lang="ar-SA" sz="1300" b="1">
                <a:effectLst>
                  <a:outerShdw blurRad="38100" algn="ctr" rotWithShape="0">
                    <a:prstClr val="black">
                      <a:alpha val="40000"/>
                    </a:prstClr>
                  </a:outerShdw>
                </a:effectLst>
                <a:latin typeface="+mj-lt"/>
              </a:defRPr>
            </a:lvl9pPr>
          </a:lstStyle>
          <a:p>
            <a:pPr lvl="0" algn="r" rtl="1"/>
            <a:r>
              <a:rPr lang="ar-SA"/>
              <a:t>اكتب الاسم هنا</a:t>
            </a:r>
          </a:p>
        </p:txBody>
      </p:sp>
      <p:sp>
        <p:nvSpPr>
          <p:cNvPr id="145" name="عنصر نائب للنص 2"/>
          <p:cNvSpPr>
            <a:spLocks noGrp="1"/>
          </p:cNvSpPr>
          <p:nvPr>
            <p:ph type="body" sz="quarter" idx="103" hasCustomPrompt="1"/>
          </p:nvPr>
        </p:nvSpPr>
        <p:spPr>
          <a:xfrm>
            <a:off x="1293876" y="4558575"/>
            <a:ext cx="1984003" cy="128016"/>
          </a:xfrm>
        </p:spPr>
        <p:txBody>
          <a:bodyPr lIns="0" tIns="0" rIns="0" bIns="0" anchor="t">
            <a:normAutofit/>
          </a:bodyPr>
          <a:lstStyle>
            <a:lvl1pPr marL="0" indent="0" algn="r" latinLnBrk="0">
              <a:spcBef>
                <a:spcPts val="0"/>
              </a:spcBef>
              <a:buNone/>
              <a:defRPr lang="ar-SA" sz="800" b="0" baseline="0">
                <a:solidFill>
                  <a:schemeClr val="bg2">
                    <a:lumMod val="50000"/>
                  </a:schemeClr>
                </a:solidFill>
                <a:effectLst/>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ar-SA" sz="850" b="1">
                <a:solidFill>
                  <a:schemeClr val="tx1"/>
                </a:solidFill>
                <a:effectLst>
                  <a:outerShdw blurRad="38100" algn="ctr" rotWithShape="0">
                    <a:prstClr val="black">
                      <a:alpha val="40000"/>
                    </a:prstClr>
                  </a:outerShdw>
                </a:effectLst>
                <a:latin typeface="+mj-lt"/>
              </a:defRPr>
            </a:lvl2pPr>
            <a:lvl3pPr marL="0" indent="0" algn="r" latinLnBrk="0">
              <a:spcBef>
                <a:spcPts val="0"/>
              </a:spcBef>
              <a:buNone/>
              <a:defRPr lang="ar-SA" sz="850" b="1">
                <a:solidFill>
                  <a:schemeClr val="tx1"/>
                </a:solidFill>
                <a:effectLst>
                  <a:outerShdw blurRad="38100" algn="ctr" rotWithShape="0">
                    <a:prstClr val="black">
                      <a:alpha val="40000"/>
                    </a:prstClr>
                  </a:outerShdw>
                </a:effectLst>
                <a:latin typeface="+mj-lt"/>
              </a:defRPr>
            </a:lvl3pPr>
            <a:lvl4pPr marL="0" indent="0" algn="r" latinLnBrk="0">
              <a:spcBef>
                <a:spcPts val="0"/>
              </a:spcBef>
              <a:buNone/>
              <a:defRPr lang="ar-SA" sz="850" b="1">
                <a:solidFill>
                  <a:schemeClr val="tx1"/>
                </a:solidFill>
                <a:effectLst>
                  <a:outerShdw blurRad="38100" algn="ctr" rotWithShape="0">
                    <a:prstClr val="black">
                      <a:alpha val="40000"/>
                    </a:prstClr>
                  </a:outerShdw>
                </a:effectLst>
                <a:latin typeface="+mj-lt"/>
              </a:defRPr>
            </a:lvl4pPr>
            <a:lvl5pPr marL="0" indent="0" algn="r" latinLnBrk="0">
              <a:spcBef>
                <a:spcPts val="0"/>
              </a:spcBef>
              <a:buNone/>
              <a:defRPr lang="ar-SA" sz="850" b="1">
                <a:solidFill>
                  <a:schemeClr val="tx1"/>
                </a:solidFill>
                <a:effectLst>
                  <a:outerShdw blurRad="38100" algn="ctr" rotWithShape="0">
                    <a:prstClr val="black">
                      <a:alpha val="40000"/>
                    </a:prstClr>
                  </a:outerShdw>
                </a:effectLst>
                <a:latin typeface="+mj-lt"/>
              </a:defRPr>
            </a:lvl5pPr>
            <a:lvl6pPr marL="0" indent="0" algn="r" latinLnBrk="0">
              <a:spcBef>
                <a:spcPts val="0"/>
              </a:spcBef>
              <a:buNone/>
              <a:defRPr lang="ar-SA" sz="850" b="1">
                <a:solidFill>
                  <a:schemeClr val="tx1"/>
                </a:solidFill>
                <a:effectLst>
                  <a:outerShdw blurRad="38100" algn="ctr" rotWithShape="0">
                    <a:prstClr val="black">
                      <a:alpha val="40000"/>
                    </a:prstClr>
                  </a:outerShdw>
                </a:effectLst>
                <a:latin typeface="+mj-lt"/>
              </a:defRPr>
            </a:lvl6pPr>
            <a:lvl7pPr marL="0" indent="0" algn="r" latinLnBrk="0">
              <a:spcBef>
                <a:spcPts val="0"/>
              </a:spcBef>
              <a:buNone/>
              <a:defRPr lang="ar-SA" sz="850" b="1">
                <a:solidFill>
                  <a:schemeClr val="tx1"/>
                </a:solidFill>
                <a:effectLst>
                  <a:outerShdw blurRad="38100" algn="ctr" rotWithShape="0">
                    <a:prstClr val="black">
                      <a:alpha val="40000"/>
                    </a:prstClr>
                  </a:outerShdw>
                </a:effectLst>
                <a:latin typeface="+mj-lt"/>
              </a:defRPr>
            </a:lvl7pPr>
            <a:lvl8pPr marL="0" indent="0" algn="r" latinLnBrk="0">
              <a:spcBef>
                <a:spcPts val="0"/>
              </a:spcBef>
              <a:buNone/>
              <a:defRPr lang="ar-SA" sz="850" b="1">
                <a:solidFill>
                  <a:schemeClr val="tx1"/>
                </a:solidFill>
                <a:effectLst>
                  <a:outerShdw blurRad="38100" algn="ctr" rotWithShape="0">
                    <a:prstClr val="black">
                      <a:alpha val="40000"/>
                    </a:prstClr>
                  </a:outerShdw>
                </a:effectLst>
                <a:latin typeface="+mj-lt"/>
              </a:defRPr>
            </a:lvl8pPr>
            <a:lvl9pPr marL="0" indent="0" algn="r" latinLnBrk="0">
              <a:spcBef>
                <a:spcPts val="0"/>
              </a:spcBef>
              <a:buNone/>
              <a:defRPr lang="ar-SA" sz="850" b="1">
                <a:solidFill>
                  <a:schemeClr val="tx1"/>
                </a:solidFill>
                <a:effectLst>
                  <a:outerShdw blurRad="38100" algn="ctr" rotWithShape="0">
                    <a:prstClr val="black">
                      <a:alpha val="40000"/>
                    </a:prstClr>
                  </a:outerShdw>
                </a:effectLst>
                <a:latin typeface="+mj-lt"/>
              </a:defRPr>
            </a:lvl9pPr>
          </a:lstStyle>
          <a:p>
            <a:pPr lvl="0" algn="r" rtl="1"/>
            <a:r>
              <a:rPr lang="ar-SA"/>
              <a:t>اكتب المسمّى الوظيفي أو الهواية هنا</a:t>
            </a:r>
          </a:p>
        </p:txBody>
      </p:sp>
      <p:sp>
        <p:nvSpPr>
          <p:cNvPr id="146" name="عنصر نائب للنص 2"/>
          <p:cNvSpPr>
            <a:spLocks noGrp="1"/>
          </p:cNvSpPr>
          <p:nvPr>
            <p:ph type="body" sz="quarter" idx="104" hasCustomPrompt="1"/>
          </p:nvPr>
        </p:nvSpPr>
        <p:spPr>
          <a:xfrm>
            <a:off x="875174" y="4866287"/>
            <a:ext cx="1672049" cy="118872"/>
          </a:xfrm>
        </p:spPr>
        <p:txBody>
          <a:bodyPr lIns="0" tIns="0" rIns="0" bIns="0" anchor="ctr" anchorCtr="0">
            <a:normAutofit/>
          </a:bodyPr>
          <a:lstStyle>
            <a:lvl1pPr marL="0" indent="0" algn="r" latinLnBrk="0">
              <a:spcBef>
                <a:spcPts val="0"/>
              </a:spcBef>
              <a:buFont typeface="Arial" panose="020B0604020202020204" pitchFamily="34" charset="0"/>
              <a:buNone/>
              <a:defRPr lang="ar-SA" sz="700" b="0" baseline="0">
                <a:solidFill>
                  <a:schemeClr val="accent1"/>
                </a:solidFill>
                <a:effectLst/>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Font typeface="Arial" panose="020B0604020202020204" pitchFamily="34" charset="0"/>
              <a:buNone/>
              <a:defRPr lang="ar-SA" sz="800" b="0">
                <a:solidFill>
                  <a:schemeClr val="accent1"/>
                </a:solidFill>
                <a:effectLst/>
                <a:latin typeface="+mn-lt"/>
              </a:defRPr>
            </a:lvl2pPr>
            <a:lvl3pPr marL="0" indent="0" algn="r" latinLnBrk="0">
              <a:spcBef>
                <a:spcPts val="0"/>
              </a:spcBef>
              <a:buFont typeface="Arial" panose="020B0604020202020204" pitchFamily="34" charset="0"/>
              <a:buNone/>
              <a:defRPr lang="ar-SA" sz="800" b="0">
                <a:solidFill>
                  <a:schemeClr val="accent1"/>
                </a:solidFill>
                <a:effectLst/>
                <a:latin typeface="+mn-lt"/>
              </a:defRPr>
            </a:lvl3pPr>
            <a:lvl4pPr marL="0" indent="0" algn="r" latinLnBrk="0">
              <a:spcBef>
                <a:spcPts val="0"/>
              </a:spcBef>
              <a:buFont typeface="Arial" panose="020B0604020202020204" pitchFamily="34" charset="0"/>
              <a:buNone/>
              <a:defRPr lang="ar-SA" sz="800" b="0">
                <a:solidFill>
                  <a:schemeClr val="accent1"/>
                </a:solidFill>
                <a:effectLst/>
                <a:latin typeface="+mn-lt"/>
              </a:defRPr>
            </a:lvl4pPr>
            <a:lvl5pPr marL="0" indent="0" algn="r" latinLnBrk="0">
              <a:spcBef>
                <a:spcPts val="0"/>
              </a:spcBef>
              <a:buFont typeface="Arial" panose="020B0604020202020204" pitchFamily="34" charset="0"/>
              <a:buNone/>
              <a:defRPr lang="ar-SA" sz="800" b="0">
                <a:solidFill>
                  <a:schemeClr val="accent1"/>
                </a:solidFill>
                <a:effectLst/>
                <a:latin typeface="+mn-lt"/>
              </a:defRPr>
            </a:lvl5pPr>
            <a:lvl6pPr marL="0" indent="0" algn="r" latinLnBrk="0">
              <a:spcBef>
                <a:spcPts val="0"/>
              </a:spcBef>
              <a:buFont typeface="Arial" panose="020B0604020202020204" pitchFamily="34" charset="0"/>
              <a:buNone/>
              <a:defRPr lang="ar-SA" sz="800" b="0">
                <a:solidFill>
                  <a:schemeClr val="accent1"/>
                </a:solidFill>
                <a:effectLst/>
                <a:latin typeface="+mn-lt"/>
              </a:defRPr>
            </a:lvl6pPr>
            <a:lvl7pPr marL="0" indent="0" algn="r" latinLnBrk="0">
              <a:spcBef>
                <a:spcPts val="0"/>
              </a:spcBef>
              <a:buFont typeface="Arial" panose="020B0604020202020204" pitchFamily="34" charset="0"/>
              <a:buNone/>
              <a:defRPr lang="ar-SA" sz="800" b="0">
                <a:solidFill>
                  <a:schemeClr val="accent1"/>
                </a:solidFill>
                <a:effectLst/>
                <a:latin typeface="+mn-lt"/>
              </a:defRPr>
            </a:lvl7pPr>
            <a:lvl8pPr marL="0" indent="0" algn="r" latinLnBrk="0">
              <a:spcBef>
                <a:spcPts val="0"/>
              </a:spcBef>
              <a:buFont typeface="Arial" panose="020B0604020202020204" pitchFamily="34" charset="0"/>
              <a:buNone/>
              <a:defRPr lang="ar-SA" sz="800" b="0">
                <a:solidFill>
                  <a:schemeClr val="accent1"/>
                </a:solidFill>
                <a:effectLst/>
                <a:latin typeface="+mn-lt"/>
              </a:defRPr>
            </a:lvl8pPr>
            <a:lvl9pPr marL="0" indent="0" algn="r" latinLnBrk="0">
              <a:spcBef>
                <a:spcPts val="0"/>
              </a:spcBef>
              <a:buFont typeface="Arial" panose="020B0604020202020204" pitchFamily="34" charset="0"/>
              <a:buNone/>
              <a:defRPr lang="ar-SA" sz="800" b="0">
                <a:solidFill>
                  <a:schemeClr val="accent1"/>
                </a:solidFill>
                <a:effectLst/>
                <a:latin typeface="+mn-lt"/>
              </a:defRPr>
            </a:lvl9pPr>
          </a:lstStyle>
          <a:p>
            <a:pPr lvl="0" algn="r" rtl="1"/>
            <a:r>
              <a:rPr lang="ar-SA"/>
              <a:t>رقم الهاتف</a:t>
            </a:r>
          </a:p>
        </p:txBody>
      </p:sp>
      <p:sp>
        <p:nvSpPr>
          <p:cNvPr id="147" name="عنصر نائب للنص 2"/>
          <p:cNvSpPr>
            <a:spLocks noGrp="1"/>
          </p:cNvSpPr>
          <p:nvPr>
            <p:ph type="body" sz="quarter" idx="105" hasCustomPrompt="1"/>
          </p:nvPr>
        </p:nvSpPr>
        <p:spPr>
          <a:xfrm>
            <a:off x="875174" y="4961696"/>
            <a:ext cx="1672049" cy="118872"/>
          </a:xfrm>
        </p:spPr>
        <p:txBody>
          <a:bodyPr lIns="0" tIns="0" rIns="0" bIns="0" anchor="ctr" anchorCtr="0">
            <a:normAutofit/>
          </a:bodyPr>
          <a:lstStyle>
            <a:lvl1pPr marL="0" indent="0" algn="r" latinLnBrk="0">
              <a:spcBef>
                <a:spcPts val="0"/>
              </a:spcBef>
              <a:buFont typeface="Arial" panose="020B0604020202020204" pitchFamily="34" charset="0"/>
              <a:buNone/>
              <a:defRPr lang="ar-SA" sz="700" b="0" baseline="0">
                <a:solidFill>
                  <a:schemeClr val="accent1"/>
                </a:solidFill>
                <a:effectLst/>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Font typeface="Arial" panose="020B0604020202020204" pitchFamily="34" charset="0"/>
              <a:buNone/>
              <a:defRPr lang="ar-SA" sz="800" b="0">
                <a:solidFill>
                  <a:schemeClr val="accent1"/>
                </a:solidFill>
                <a:effectLst/>
                <a:latin typeface="+mn-lt"/>
              </a:defRPr>
            </a:lvl2pPr>
            <a:lvl3pPr marL="0" indent="0" algn="r" latinLnBrk="0">
              <a:spcBef>
                <a:spcPts val="0"/>
              </a:spcBef>
              <a:buFont typeface="Arial" panose="020B0604020202020204" pitchFamily="34" charset="0"/>
              <a:buNone/>
              <a:defRPr lang="ar-SA" sz="800" b="0">
                <a:solidFill>
                  <a:schemeClr val="accent1"/>
                </a:solidFill>
                <a:effectLst/>
                <a:latin typeface="+mn-lt"/>
              </a:defRPr>
            </a:lvl3pPr>
            <a:lvl4pPr marL="0" indent="0" algn="r" latinLnBrk="0">
              <a:spcBef>
                <a:spcPts val="0"/>
              </a:spcBef>
              <a:buFont typeface="Arial" panose="020B0604020202020204" pitchFamily="34" charset="0"/>
              <a:buNone/>
              <a:defRPr lang="ar-SA" sz="800" b="0">
                <a:solidFill>
                  <a:schemeClr val="accent1"/>
                </a:solidFill>
                <a:effectLst/>
                <a:latin typeface="+mn-lt"/>
              </a:defRPr>
            </a:lvl4pPr>
            <a:lvl5pPr marL="0" indent="0" algn="r" latinLnBrk="0">
              <a:spcBef>
                <a:spcPts val="0"/>
              </a:spcBef>
              <a:buFont typeface="Arial" panose="020B0604020202020204" pitchFamily="34" charset="0"/>
              <a:buNone/>
              <a:defRPr lang="ar-SA" sz="800" b="0">
                <a:solidFill>
                  <a:schemeClr val="accent1"/>
                </a:solidFill>
                <a:effectLst/>
                <a:latin typeface="+mn-lt"/>
              </a:defRPr>
            </a:lvl5pPr>
            <a:lvl6pPr marL="0" indent="0" algn="r" latinLnBrk="0">
              <a:spcBef>
                <a:spcPts val="0"/>
              </a:spcBef>
              <a:buFont typeface="Arial" panose="020B0604020202020204" pitchFamily="34" charset="0"/>
              <a:buNone/>
              <a:defRPr lang="ar-SA" sz="800" b="0">
                <a:solidFill>
                  <a:schemeClr val="accent1"/>
                </a:solidFill>
                <a:effectLst/>
                <a:latin typeface="+mn-lt"/>
              </a:defRPr>
            </a:lvl6pPr>
            <a:lvl7pPr marL="0" indent="0" algn="r" latinLnBrk="0">
              <a:spcBef>
                <a:spcPts val="0"/>
              </a:spcBef>
              <a:buFont typeface="Arial" panose="020B0604020202020204" pitchFamily="34" charset="0"/>
              <a:buNone/>
              <a:defRPr lang="ar-SA" sz="800" b="0">
                <a:solidFill>
                  <a:schemeClr val="accent1"/>
                </a:solidFill>
                <a:effectLst/>
                <a:latin typeface="+mn-lt"/>
              </a:defRPr>
            </a:lvl7pPr>
            <a:lvl8pPr marL="0" indent="0" algn="r" latinLnBrk="0">
              <a:spcBef>
                <a:spcPts val="0"/>
              </a:spcBef>
              <a:buFont typeface="Arial" panose="020B0604020202020204" pitchFamily="34" charset="0"/>
              <a:buNone/>
              <a:defRPr lang="ar-SA" sz="800" b="0">
                <a:solidFill>
                  <a:schemeClr val="accent1"/>
                </a:solidFill>
                <a:effectLst/>
                <a:latin typeface="+mn-lt"/>
              </a:defRPr>
            </a:lvl8pPr>
            <a:lvl9pPr marL="0" indent="0" algn="r" latinLnBrk="0">
              <a:spcBef>
                <a:spcPts val="0"/>
              </a:spcBef>
              <a:buFont typeface="Arial" panose="020B0604020202020204" pitchFamily="34" charset="0"/>
              <a:buNone/>
              <a:defRPr lang="ar-SA" sz="800" b="0">
                <a:solidFill>
                  <a:schemeClr val="accent1"/>
                </a:solidFill>
                <a:effectLst/>
                <a:latin typeface="+mn-lt"/>
              </a:defRPr>
            </a:lvl9pPr>
          </a:lstStyle>
          <a:p>
            <a:pPr lvl="0" algn="r" rtl="1"/>
            <a:r>
              <a:rPr lang="ar-SA"/>
              <a:t>رقم الهاتف</a:t>
            </a:r>
          </a:p>
        </p:txBody>
      </p:sp>
      <p:sp>
        <p:nvSpPr>
          <p:cNvPr id="148" name="عنصر نائب للنص 2"/>
          <p:cNvSpPr>
            <a:spLocks noGrp="1"/>
          </p:cNvSpPr>
          <p:nvPr>
            <p:ph type="body" sz="quarter" idx="106" hasCustomPrompt="1"/>
          </p:nvPr>
        </p:nvSpPr>
        <p:spPr>
          <a:xfrm>
            <a:off x="875174" y="5090312"/>
            <a:ext cx="1672049" cy="118872"/>
          </a:xfrm>
        </p:spPr>
        <p:txBody>
          <a:bodyPr lIns="0" tIns="0" rIns="0" bIns="0" anchor="ctr" anchorCtr="0">
            <a:normAutofit/>
          </a:bodyPr>
          <a:lstStyle>
            <a:lvl1pPr marL="0" indent="0" algn="r" latinLnBrk="0">
              <a:spcBef>
                <a:spcPts val="0"/>
              </a:spcBef>
              <a:buFont typeface="Arial" panose="020B0604020202020204" pitchFamily="34" charset="0"/>
              <a:buNone/>
              <a:defRPr lang="ar-SA" sz="700" b="0" baseline="0">
                <a:solidFill>
                  <a:schemeClr val="accent1"/>
                </a:solidFill>
                <a:effectLst/>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Font typeface="Arial" panose="020B0604020202020204" pitchFamily="34" charset="0"/>
              <a:buNone/>
              <a:defRPr lang="ar-SA" sz="800" b="0">
                <a:solidFill>
                  <a:schemeClr val="accent1"/>
                </a:solidFill>
                <a:effectLst/>
                <a:latin typeface="+mn-lt"/>
              </a:defRPr>
            </a:lvl2pPr>
            <a:lvl3pPr marL="0" indent="0" algn="r" latinLnBrk="0">
              <a:spcBef>
                <a:spcPts val="0"/>
              </a:spcBef>
              <a:buFont typeface="Arial" panose="020B0604020202020204" pitchFamily="34" charset="0"/>
              <a:buNone/>
              <a:defRPr lang="ar-SA" sz="800" b="0">
                <a:solidFill>
                  <a:schemeClr val="accent1"/>
                </a:solidFill>
                <a:effectLst/>
                <a:latin typeface="+mn-lt"/>
              </a:defRPr>
            </a:lvl3pPr>
            <a:lvl4pPr marL="0" indent="0" algn="r" latinLnBrk="0">
              <a:spcBef>
                <a:spcPts val="0"/>
              </a:spcBef>
              <a:buFont typeface="Arial" panose="020B0604020202020204" pitchFamily="34" charset="0"/>
              <a:buNone/>
              <a:defRPr lang="ar-SA" sz="800" b="0">
                <a:solidFill>
                  <a:schemeClr val="accent1"/>
                </a:solidFill>
                <a:effectLst/>
                <a:latin typeface="+mn-lt"/>
              </a:defRPr>
            </a:lvl4pPr>
            <a:lvl5pPr marL="0" indent="0" algn="r" latinLnBrk="0">
              <a:spcBef>
                <a:spcPts val="0"/>
              </a:spcBef>
              <a:buFont typeface="Arial" panose="020B0604020202020204" pitchFamily="34" charset="0"/>
              <a:buNone/>
              <a:defRPr lang="ar-SA" sz="800" b="0">
                <a:solidFill>
                  <a:schemeClr val="accent1"/>
                </a:solidFill>
                <a:effectLst/>
                <a:latin typeface="+mn-lt"/>
              </a:defRPr>
            </a:lvl5pPr>
            <a:lvl6pPr marL="0" indent="0" algn="r" latinLnBrk="0">
              <a:spcBef>
                <a:spcPts val="0"/>
              </a:spcBef>
              <a:buFont typeface="Arial" panose="020B0604020202020204" pitchFamily="34" charset="0"/>
              <a:buNone/>
              <a:defRPr lang="ar-SA" sz="800" b="0">
                <a:solidFill>
                  <a:schemeClr val="accent1"/>
                </a:solidFill>
                <a:effectLst/>
                <a:latin typeface="+mn-lt"/>
              </a:defRPr>
            </a:lvl6pPr>
            <a:lvl7pPr marL="0" indent="0" algn="r" latinLnBrk="0">
              <a:spcBef>
                <a:spcPts val="0"/>
              </a:spcBef>
              <a:buFont typeface="Arial" panose="020B0604020202020204" pitchFamily="34" charset="0"/>
              <a:buNone/>
              <a:defRPr lang="ar-SA" sz="800" b="0">
                <a:solidFill>
                  <a:schemeClr val="accent1"/>
                </a:solidFill>
                <a:effectLst/>
                <a:latin typeface="+mn-lt"/>
              </a:defRPr>
            </a:lvl7pPr>
            <a:lvl8pPr marL="0" indent="0" algn="r" latinLnBrk="0">
              <a:spcBef>
                <a:spcPts val="0"/>
              </a:spcBef>
              <a:buFont typeface="Arial" panose="020B0604020202020204" pitchFamily="34" charset="0"/>
              <a:buNone/>
              <a:defRPr lang="ar-SA" sz="800" b="0">
                <a:solidFill>
                  <a:schemeClr val="accent1"/>
                </a:solidFill>
                <a:effectLst/>
                <a:latin typeface="+mn-lt"/>
              </a:defRPr>
            </a:lvl8pPr>
            <a:lvl9pPr marL="0" indent="0" algn="r" latinLnBrk="0">
              <a:spcBef>
                <a:spcPts val="0"/>
              </a:spcBef>
              <a:buFont typeface="Arial" panose="020B0604020202020204" pitchFamily="34" charset="0"/>
              <a:buNone/>
              <a:defRPr lang="ar-SA" sz="800" b="0">
                <a:solidFill>
                  <a:schemeClr val="accent1"/>
                </a:solidFill>
                <a:effectLst/>
                <a:latin typeface="+mn-lt"/>
              </a:defRPr>
            </a:lvl9pPr>
          </a:lstStyle>
          <a:p>
            <a:pPr lvl="0" algn="r" rtl="1"/>
            <a:r>
              <a:rPr lang="ar-SA"/>
              <a:t>عنوان البريد الإلكتروني</a:t>
            </a:r>
          </a:p>
        </p:txBody>
      </p:sp>
      <p:sp>
        <p:nvSpPr>
          <p:cNvPr id="149" name="عنصر نائب للنص 2"/>
          <p:cNvSpPr>
            <a:spLocks noGrp="1"/>
          </p:cNvSpPr>
          <p:nvPr>
            <p:ph type="body" sz="quarter" idx="107" hasCustomPrompt="1"/>
          </p:nvPr>
        </p:nvSpPr>
        <p:spPr>
          <a:xfrm>
            <a:off x="875174" y="5185720"/>
            <a:ext cx="1672049" cy="118872"/>
          </a:xfrm>
        </p:spPr>
        <p:txBody>
          <a:bodyPr lIns="0" tIns="0" rIns="0" bIns="0" anchor="ctr" anchorCtr="0">
            <a:normAutofit/>
          </a:bodyPr>
          <a:lstStyle>
            <a:lvl1pPr marL="0" indent="0" algn="r" latinLnBrk="0">
              <a:spcBef>
                <a:spcPts val="0"/>
              </a:spcBef>
              <a:buFont typeface="Arial" panose="020B0604020202020204" pitchFamily="34" charset="0"/>
              <a:buNone/>
              <a:defRPr lang="ar-SA" sz="700" b="0" baseline="0">
                <a:solidFill>
                  <a:schemeClr val="accent1"/>
                </a:solidFill>
                <a:effectLst/>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Font typeface="Arial" panose="020B0604020202020204" pitchFamily="34" charset="0"/>
              <a:buNone/>
              <a:defRPr lang="ar-SA" sz="800" b="0">
                <a:solidFill>
                  <a:schemeClr val="accent1"/>
                </a:solidFill>
                <a:effectLst/>
                <a:latin typeface="+mn-lt"/>
              </a:defRPr>
            </a:lvl2pPr>
            <a:lvl3pPr marL="0" indent="0" algn="r" latinLnBrk="0">
              <a:spcBef>
                <a:spcPts val="0"/>
              </a:spcBef>
              <a:buFont typeface="Arial" panose="020B0604020202020204" pitchFamily="34" charset="0"/>
              <a:buNone/>
              <a:defRPr lang="ar-SA" sz="800" b="0">
                <a:solidFill>
                  <a:schemeClr val="accent1"/>
                </a:solidFill>
                <a:effectLst/>
                <a:latin typeface="+mn-lt"/>
              </a:defRPr>
            </a:lvl3pPr>
            <a:lvl4pPr marL="0" indent="0" algn="r" latinLnBrk="0">
              <a:spcBef>
                <a:spcPts val="0"/>
              </a:spcBef>
              <a:buFont typeface="Arial" panose="020B0604020202020204" pitchFamily="34" charset="0"/>
              <a:buNone/>
              <a:defRPr lang="ar-SA" sz="800" b="0">
                <a:solidFill>
                  <a:schemeClr val="accent1"/>
                </a:solidFill>
                <a:effectLst/>
                <a:latin typeface="+mn-lt"/>
              </a:defRPr>
            </a:lvl4pPr>
            <a:lvl5pPr marL="0" indent="0" algn="r" latinLnBrk="0">
              <a:spcBef>
                <a:spcPts val="0"/>
              </a:spcBef>
              <a:buFont typeface="Arial" panose="020B0604020202020204" pitchFamily="34" charset="0"/>
              <a:buNone/>
              <a:defRPr lang="ar-SA" sz="800" b="0">
                <a:solidFill>
                  <a:schemeClr val="accent1"/>
                </a:solidFill>
                <a:effectLst/>
                <a:latin typeface="+mn-lt"/>
              </a:defRPr>
            </a:lvl5pPr>
            <a:lvl6pPr marL="0" indent="0" algn="r" latinLnBrk="0">
              <a:spcBef>
                <a:spcPts val="0"/>
              </a:spcBef>
              <a:buFont typeface="Arial" panose="020B0604020202020204" pitchFamily="34" charset="0"/>
              <a:buNone/>
              <a:defRPr lang="ar-SA" sz="800" b="0">
                <a:solidFill>
                  <a:schemeClr val="accent1"/>
                </a:solidFill>
                <a:effectLst/>
                <a:latin typeface="+mn-lt"/>
              </a:defRPr>
            </a:lvl6pPr>
            <a:lvl7pPr marL="0" indent="0" algn="r" latinLnBrk="0">
              <a:spcBef>
                <a:spcPts val="0"/>
              </a:spcBef>
              <a:buFont typeface="Arial" panose="020B0604020202020204" pitchFamily="34" charset="0"/>
              <a:buNone/>
              <a:defRPr lang="ar-SA" sz="800" b="0">
                <a:solidFill>
                  <a:schemeClr val="accent1"/>
                </a:solidFill>
                <a:effectLst/>
                <a:latin typeface="+mn-lt"/>
              </a:defRPr>
            </a:lvl7pPr>
            <a:lvl8pPr marL="0" indent="0" algn="r" latinLnBrk="0">
              <a:spcBef>
                <a:spcPts val="0"/>
              </a:spcBef>
              <a:buFont typeface="Arial" panose="020B0604020202020204" pitchFamily="34" charset="0"/>
              <a:buNone/>
              <a:defRPr lang="ar-SA" sz="800" b="0">
                <a:solidFill>
                  <a:schemeClr val="accent1"/>
                </a:solidFill>
                <a:effectLst/>
                <a:latin typeface="+mn-lt"/>
              </a:defRPr>
            </a:lvl8pPr>
            <a:lvl9pPr marL="0" indent="0" algn="r" latinLnBrk="0">
              <a:spcBef>
                <a:spcPts val="0"/>
              </a:spcBef>
              <a:buFont typeface="Arial" panose="020B0604020202020204" pitchFamily="34" charset="0"/>
              <a:buNone/>
              <a:defRPr lang="ar-SA" sz="800" b="0">
                <a:solidFill>
                  <a:schemeClr val="accent1"/>
                </a:solidFill>
                <a:effectLst/>
                <a:latin typeface="+mn-lt"/>
              </a:defRPr>
            </a:lvl9pPr>
          </a:lstStyle>
          <a:p>
            <a:pPr lvl="0" algn="r" rtl="1"/>
            <a:r>
              <a:rPr lang="ar-SA"/>
              <a:t>اسم المستخدم على Twitter</a:t>
            </a:r>
          </a:p>
        </p:txBody>
      </p:sp>
      <p:sp>
        <p:nvSpPr>
          <p:cNvPr id="150" name="عنصر نائب للنص 2"/>
          <p:cNvSpPr>
            <a:spLocks noGrp="1"/>
          </p:cNvSpPr>
          <p:nvPr>
            <p:ph type="body" sz="quarter" idx="108" hasCustomPrompt="1"/>
          </p:nvPr>
        </p:nvSpPr>
        <p:spPr>
          <a:xfrm>
            <a:off x="875174" y="5276087"/>
            <a:ext cx="1672049" cy="118872"/>
          </a:xfrm>
        </p:spPr>
        <p:txBody>
          <a:bodyPr lIns="0" tIns="0" rIns="0" bIns="0" anchor="ctr" anchorCtr="0">
            <a:normAutofit/>
          </a:bodyPr>
          <a:lstStyle>
            <a:lvl1pPr marL="0" indent="0" algn="r" latinLnBrk="0">
              <a:spcBef>
                <a:spcPts val="0"/>
              </a:spcBef>
              <a:buFont typeface="Arial" panose="020B0604020202020204" pitchFamily="34" charset="0"/>
              <a:buNone/>
              <a:defRPr lang="ar-SA" sz="700" b="0" baseline="0">
                <a:solidFill>
                  <a:schemeClr val="accent1"/>
                </a:solidFill>
                <a:effectLst/>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Font typeface="Arial" panose="020B0604020202020204" pitchFamily="34" charset="0"/>
              <a:buNone/>
              <a:defRPr lang="ar-SA" sz="800" b="0">
                <a:solidFill>
                  <a:schemeClr val="accent1"/>
                </a:solidFill>
                <a:effectLst/>
                <a:latin typeface="+mn-lt"/>
              </a:defRPr>
            </a:lvl2pPr>
            <a:lvl3pPr marL="0" indent="0" algn="r" latinLnBrk="0">
              <a:spcBef>
                <a:spcPts val="0"/>
              </a:spcBef>
              <a:buFont typeface="Arial" panose="020B0604020202020204" pitchFamily="34" charset="0"/>
              <a:buNone/>
              <a:defRPr lang="ar-SA" sz="800" b="0">
                <a:solidFill>
                  <a:schemeClr val="accent1"/>
                </a:solidFill>
                <a:effectLst/>
                <a:latin typeface="+mn-lt"/>
              </a:defRPr>
            </a:lvl3pPr>
            <a:lvl4pPr marL="0" indent="0" algn="r" latinLnBrk="0">
              <a:spcBef>
                <a:spcPts val="0"/>
              </a:spcBef>
              <a:buFont typeface="Arial" panose="020B0604020202020204" pitchFamily="34" charset="0"/>
              <a:buNone/>
              <a:defRPr lang="ar-SA" sz="800" b="0">
                <a:solidFill>
                  <a:schemeClr val="accent1"/>
                </a:solidFill>
                <a:effectLst/>
                <a:latin typeface="+mn-lt"/>
              </a:defRPr>
            </a:lvl4pPr>
            <a:lvl5pPr marL="0" indent="0" algn="r" latinLnBrk="0">
              <a:spcBef>
                <a:spcPts val="0"/>
              </a:spcBef>
              <a:buFont typeface="Arial" panose="020B0604020202020204" pitchFamily="34" charset="0"/>
              <a:buNone/>
              <a:defRPr lang="ar-SA" sz="800" b="0">
                <a:solidFill>
                  <a:schemeClr val="accent1"/>
                </a:solidFill>
                <a:effectLst/>
                <a:latin typeface="+mn-lt"/>
              </a:defRPr>
            </a:lvl5pPr>
            <a:lvl6pPr marL="0" indent="0" algn="r" latinLnBrk="0">
              <a:spcBef>
                <a:spcPts val="0"/>
              </a:spcBef>
              <a:buFont typeface="Arial" panose="020B0604020202020204" pitchFamily="34" charset="0"/>
              <a:buNone/>
              <a:defRPr lang="ar-SA" sz="800" b="0">
                <a:solidFill>
                  <a:schemeClr val="accent1"/>
                </a:solidFill>
                <a:effectLst/>
                <a:latin typeface="+mn-lt"/>
              </a:defRPr>
            </a:lvl6pPr>
            <a:lvl7pPr marL="0" indent="0" algn="r" latinLnBrk="0">
              <a:spcBef>
                <a:spcPts val="0"/>
              </a:spcBef>
              <a:buFont typeface="Arial" panose="020B0604020202020204" pitchFamily="34" charset="0"/>
              <a:buNone/>
              <a:defRPr lang="ar-SA" sz="800" b="0">
                <a:solidFill>
                  <a:schemeClr val="accent1"/>
                </a:solidFill>
                <a:effectLst/>
                <a:latin typeface="+mn-lt"/>
              </a:defRPr>
            </a:lvl7pPr>
            <a:lvl8pPr marL="0" indent="0" algn="r" latinLnBrk="0">
              <a:spcBef>
                <a:spcPts val="0"/>
              </a:spcBef>
              <a:buFont typeface="Arial" panose="020B0604020202020204" pitchFamily="34" charset="0"/>
              <a:buNone/>
              <a:defRPr lang="ar-SA" sz="800" b="0">
                <a:solidFill>
                  <a:schemeClr val="accent1"/>
                </a:solidFill>
                <a:effectLst/>
                <a:latin typeface="+mn-lt"/>
              </a:defRPr>
            </a:lvl8pPr>
            <a:lvl9pPr marL="0" indent="0" algn="r" latinLnBrk="0">
              <a:spcBef>
                <a:spcPts val="0"/>
              </a:spcBef>
              <a:buFont typeface="Arial" panose="020B0604020202020204" pitchFamily="34" charset="0"/>
              <a:buNone/>
              <a:defRPr lang="ar-SA" sz="800" b="0">
                <a:solidFill>
                  <a:schemeClr val="accent1"/>
                </a:solidFill>
                <a:effectLst/>
                <a:latin typeface="+mn-lt"/>
              </a:defRPr>
            </a:lvl9pPr>
          </a:lstStyle>
          <a:p>
            <a:pPr lvl="0" algn="r" rtl="1"/>
            <a:r>
              <a:rPr lang="ar-SA"/>
              <a:t>URL المدوّنة</a:t>
            </a:r>
          </a:p>
        </p:txBody>
      </p:sp>
      <p:sp>
        <p:nvSpPr>
          <p:cNvPr id="137" name="عنصر نائب للنص 2"/>
          <p:cNvSpPr>
            <a:spLocks noGrp="1"/>
          </p:cNvSpPr>
          <p:nvPr>
            <p:ph type="body" sz="quarter" idx="95" hasCustomPrompt="1"/>
          </p:nvPr>
        </p:nvSpPr>
        <p:spPr>
          <a:xfrm>
            <a:off x="4495273" y="4382097"/>
            <a:ext cx="1984003" cy="185282"/>
          </a:xfrm>
        </p:spPr>
        <p:txBody>
          <a:bodyPr lIns="0" tIns="0" rIns="0" bIns="0" anchor="b">
            <a:normAutofit/>
          </a:bodyPr>
          <a:lstStyle>
            <a:lvl1pPr marL="0" indent="0" algn="r" latinLnBrk="0">
              <a:spcBef>
                <a:spcPts val="0"/>
              </a:spcBef>
              <a:buNone/>
              <a:defRPr lang="ar-SA" sz="1100" b="1" cap="all" baseline="0">
                <a:solidFill>
                  <a:schemeClr val="tx1"/>
                </a:solidFill>
                <a:effectLst/>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ar-SA" sz="1300" b="1">
                <a:effectLst>
                  <a:outerShdw blurRad="38100" algn="ctr" rotWithShape="0">
                    <a:prstClr val="black">
                      <a:alpha val="40000"/>
                    </a:prstClr>
                  </a:outerShdw>
                </a:effectLst>
                <a:latin typeface="+mj-lt"/>
              </a:defRPr>
            </a:lvl2pPr>
            <a:lvl3pPr marL="0" indent="0" algn="r" latinLnBrk="0">
              <a:spcBef>
                <a:spcPts val="0"/>
              </a:spcBef>
              <a:buNone/>
              <a:defRPr lang="ar-SA" sz="1300" b="1">
                <a:effectLst>
                  <a:outerShdw blurRad="38100" algn="ctr" rotWithShape="0">
                    <a:prstClr val="black">
                      <a:alpha val="40000"/>
                    </a:prstClr>
                  </a:outerShdw>
                </a:effectLst>
                <a:latin typeface="+mj-lt"/>
              </a:defRPr>
            </a:lvl3pPr>
            <a:lvl4pPr marL="0" indent="0" algn="r" latinLnBrk="0">
              <a:spcBef>
                <a:spcPts val="0"/>
              </a:spcBef>
              <a:buNone/>
              <a:defRPr lang="ar-SA" sz="1300" b="1">
                <a:effectLst>
                  <a:outerShdw blurRad="38100" algn="ctr" rotWithShape="0">
                    <a:prstClr val="black">
                      <a:alpha val="40000"/>
                    </a:prstClr>
                  </a:outerShdw>
                </a:effectLst>
                <a:latin typeface="+mj-lt"/>
              </a:defRPr>
            </a:lvl4pPr>
            <a:lvl5pPr marL="0" indent="0" algn="r" latinLnBrk="0">
              <a:spcBef>
                <a:spcPts val="0"/>
              </a:spcBef>
              <a:buNone/>
              <a:defRPr lang="ar-SA" sz="1300" b="1">
                <a:effectLst>
                  <a:outerShdw blurRad="38100" algn="ctr" rotWithShape="0">
                    <a:prstClr val="black">
                      <a:alpha val="40000"/>
                    </a:prstClr>
                  </a:outerShdw>
                </a:effectLst>
                <a:latin typeface="+mj-lt"/>
              </a:defRPr>
            </a:lvl5pPr>
            <a:lvl6pPr marL="0" indent="0" algn="r" latinLnBrk="0">
              <a:spcBef>
                <a:spcPts val="0"/>
              </a:spcBef>
              <a:buNone/>
              <a:defRPr lang="ar-SA" sz="1300" b="1">
                <a:effectLst>
                  <a:outerShdw blurRad="38100" algn="ctr" rotWithShape="0">
                    <a:prstClr val="black">
                      <a:alpha val="40000"/>
                    </a:prstClr>
                  </a:outerShdw>
                </a:effectLst>
                <a:latin typeface="+mj-lt"/>
              </a:defRPr>
            </a:lvl6pPr>
            <a:lvl7pPr marL="0" indent="0" algn="r" latinLnBrk="0">
              <a:spcBef>
                <a:spcPts val="0"/>
              </a:spcBef>
              <a:buNone/>
              <a:defRPr lang="ar-SA" sz="1300" b="1">
                <a:effectLst>
                  <a:outerShdw blurRad="38100" algn="ctr" rotWithShape="0">
                    <a:prstClr val="black">
                      <a:alpha val="40000"/>
                    </a:prstClr>
                  </a:outerShdw>
                </a:effectLst>
                <a:latin typeface="+mj-lt"/>
              </a:defRPr>
            </a:lvl7pPr>
            <a:lvl8pPr marL="0" indent="0" algn="r" latinLnBrk="0">
              <a:spcBef>
                <a:spcPts val="0"/>
              </a:spcBef>
              <a:buNone/>
              <a:defRPr lang="ar-SA" sz="1300" b="1">
                <a:effectLst>
                  <a:outerShdw blurRad="38100" algn="ctr" rotWithShape="0">
                    <a:prstClr val="black">
                      <a:alpha val="40000"/>
                    </a:prstClr>
                  </a:outerShdw>
                </a:effectLst>
                <a:latin typeface="+mj-lt"/>
              </a:defRPr>
            </a:lvl8pPr>
            <a:lvl9pPr marL="0" indent="0" algn="r" latinLnBrk="0">
              <a:spcBef>
                <a:spcPts val="0"/>
              </a:spcBef>
              <a:buNone/>
              <a:defRPr lang="ar-SA" sz="1300" b="1">
                <a:effectLst>
                  <a:outerShdw blurRad="38100" algn="ctr" rotWithShape="0">
                    <a:prstClr val="black">
                      <a:alpha val="40000"/>
                    </a:prstClr>
                  </a:outerShdw>
                </a:effectLst>
                <a:latin typeface="+mj-lt"/>
              </a:defRPr>
            </a:lvl9pPr>
          </a:lstStyle>
          <a:p>
            <a:pPr lvl="0" algn="r" rtl="1"/>
            <a:r>
              <a:rPr lang="ar-SA"/>
              <a:t>اكتب الاسم هنا</a:t>
            </a:r>
          </a:p>
        </p:txBody>
      </p:sp>
      <p:sp>
        <p:nvSpPr>
          <p:cNvPr id="138" name="عنصر نائب للنص 2"/>
          <p:cNvSpPr>
            <a:spLocks noGrp="1"/>
          </p:cNvSpPr>
          <p:nvPr>
            <p:ph type="body" sz="quarter" idx="96" hasCustomPrompt="1"/>
          </p:nvPr>
        </p:nvSpPr>
        <p:spPr>
          <a:xfrm>
            <a:off x="4495273" y="4558575"/>
            <a:ext cx="1984003" cy="128016"/>
          </a:xfrm>
        </p:spPr>
        <p:txBody>
          <a:bodyPr lIns="0" tIns="0" rIns="0" bIns="0" anchor="t">
            <a:normAutofit/>
          </a:bodyPr>
          <a:lstStyle>
            <a:lvl1pPr marL="0" indent="0" algn="r" latinLnBrk="0">
              <a:spcBef>
                <a:spcPts val="0"/>
              </a:spcBef>
              <a:buNone/>
              <a:defRPr lang="ar-SA" sz="800" b="0" baseline="0">
                <a:solidFill>
                  <a:schemeClr val="bg2">
                    <a:lumMod val="50000"/>
                  </a:schemeClr>
                </a:solidFill>
                <a:effectLst/>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ar-SA" sz="850" b="1">
                <a:solidFill>
                  <a:schemeClr val="tx1"/>
                </a:solidFill>
                <a:effectLst>
                  <a:outerShdw blurRad="38100" algn="ctr" rotWithShape="0">
                    <a:prstClr val="black">
                      <a:alpha val="40000"/>
                    </a:prstClr>
                  </a:outerShdw>
                </a:effectLst>
                <a:latin typeface="+mj-lt"/>
              </a:defRPr>
            </a:lvl2pPr>
            <a:lvl3pPr marL="0" indent="0" algn="r" latinLnBrk="0">
              <a:spcBef>
                <a:spcPts val="0"/>
              </a:spcBef>
              <a:buNone/>
              <a:defRPr lang="ar-SA" sz="850" b="1">
                <a:solidFill>
                  <a:schemeClr val="tx1"/>
                </a:solidFill>
                <a:effectLst>
                  <a:outerShdw blurRad="38100" algn="ctr" rotWithShape="0">
                    <a:prstClr val="black">
                      <a:alpha val="40000"/>
                    </a:prstClr>
                  </a:outerShdw>
                </a:effectLst>
                <a:latin typeface="+mj-lt"/>
              </a:defRPr>
            </a:lvl3pPr>
            <a:lvl4pPr marL="0" indent="0" algn="r" latinLnBrk="0">
              <a:spcBef>
                <a:spcPts val="0"/>
              </a:spcBef>
              <a:buNone/>
              <a:defRPr lang="ar-SA" sz="850" b="1">
                <a:solidFill>
                  <a:schemeClr val="tx1"/>
                </a:solidFill>
                <a:effectLst>
                  <a:outerShdw blurRad="38100" algn="ctr" rotWithShape="0">
                    <a:prstClr val="black">
                      <a:alpha val="40000"/>
                    </a:prstClr>
                  </a:outerShdw>
                </a:effectLst>
                <a:latin typeface="+mj-lt"/>
              </a:defRPr>
            </a:lvl4pPr>
            <a:lvl5pPr marL="0" indent="0" algn="r" latinLnBrk="0">
              <a:spcBef>
                <a:spcPts val="0"/>
              </a:spcBef>
              <a:buNone/>
              <a:defRPr lang="ar-SA" sz="850" b="1">
                <a:solidFill>
                  <a:schemeClr val="tx1"/>
                </a:solidFill>
                <a:effectLst>
                  <a:outerShdw blurRad="38100" algn="ctr" rotWithShape="0">
                    <a:prstClr val="black">
                      <a:alpha val="40000"/>
                    </a:prstClr>
                  </a:outerShdw>
                </a:effectLst>
                <a:latin typeface="+mj-lt"/>
              </a:defRPr>
            </a:lvl5pPr>
            <a:lvl6pPr marL="0" indent="0" algn="r" latinLnBrk="0">
              <a:spcBef>
                <a:spcPts val="0"/>
              </a:spcBef>
              <a:buNone/>
              <a:defRPr lang="ar-SA" sz="850" b="1">
                <a:solidFill>
                  <a:schemeClr val="tx1"/>
                </a:solidFill>
                <a:effectLst>
                  <a:outerShdw blurRad="38100" algn="ctr" rotWithShape="0">
                    <a:prstClr val="black">
                      <a:alpha val="40000"/>
                    </a:prstClr>
                  </a:outerShdw>
                </a:effectLst>
                <a:latin typeface="+mj-lt"/>
              </a:defRPr>
            </a:lvl6pPr>
            <a:lvl7pPr marL="0" indent="0" algn="r" latinLnBrk="0">
              <a:spcBef>
                <a:spcPts val="0"/>
              </a:spcBef>
              <a:buNone/>
              <a:defRPr lang="ar-SA" sz="850" b="1">
                <a:solidFill>
                  <a:schemeClr val="tx1"/>
                </a:solidFill>
                <a:effectLst>
                  <a:outerShdw blurRad="38100" algn="ctr" rotWithShape="0">
                    <a:prstClr val="black">
                      <a:alpha val="40000"/>
                    </a:prstClr>
                  </a:outerShdw>
                </a:effectLst>
                <a:latin typeface="+mj-lt"/>
              </a:defRPr>
            </a:lvl7pPr>
            <a:lvl8pPr marL="0" indent="0" algn="r" latinLnBrk="0">
              <a:spcBef>
                <a:spcPts val="0"/>
              </a:spcBef>
              <a:buNone/>
              <a:defRPr lang="ar-SA" sz="850" b="1">
                <a:solidFill>
                  <a:schemeClr val="tx1"/>
                </a:solidFill>
                <a:effectLst>
                  <a:outerShdw blurRad="38100" algn="ctr" rotWithShape="0">
                    <a:prstClr val="black">
                      <a:alpha val="40000"/>
                    </a:prstClr>
                  </a:outerShdw>
                </a:effectLst>
                <a:latin typeface="+mj-lt"/>
              </a:defRPr>
            </a:lvl8pPr>
            <a:lvl9pPr marL="0" indent="0" algn="r" latinLnBrk="0">
              <a:spcBef>
                <a:spcPts val="0"/>
              </a:spcBef>
              <a:buNone/>
              <a:defRPr lang="ar-SA" sz="850" b="1">
                <a:solidFill>
                  <a:schemeClr val="tx1"/>
                </a:solidFill>
                <a:effectLst>
                  <a:outerShdw blurRad="38100" algn="ctr" rotWithShape="0">
                    <a:prstClr val="black">
                      <a:alpha val="40000"/>
                    </a:prstClr>
                  </a:outerShdw>
                </a:effectLst>
                <a:latin typeface="+mj-lt"/>
              </a:defRPr>
            </a:lvl9pPr>
          </a:lstStyle>
          <a:p>
            <a:pPr lvl="0" algn="r" rtl="1"/>
            <a:r>
              <a:rPr lang="ar-SA"/>
              <a:t>اكتب المسمّى الوظيفي أو الهواية هنا</a:t>
            </a:r>
          </a:p>
        </p:txBody>
      </p:sp>
      <p:sp>
        <p:nvSpPr>
          <p:cNvPr id="139" name="عنصر نائب للنص 2"/>
          <p:cNvSpPr>
            <a:spLocks noGrp="1"/>
          </p:cNvSpPr>
          <p:nvPr>
            <p:ph type="body" sz="quarter" idx="97" hasCustomPrompt="1"/>
          </p:nvPr>
        </p:nvSpPr>
        <p:spPr>
          <a:xfrm>
            <a:off x="4076571" y="4866287"/>
            <a:ext cx="1672049" cy="118872"/>
          </a:xfrm>
        </p:spPr>
        <p:txBody>
          <a:bodyPr lIns="0" tIns="0" rIns="0" bIns="0" anchor="ctr" anchorCtr="0">
            <a:normAutofit/>
          </a:bodyPr>
          <a:lstStyle>
            <a:lvl1pPr marL="0" indent="0" algn="r" latinLnBrk="0">
              <a:spcBef>
                <a:spcPts val="0"/>
              </a:spcBef>
              <a:buFont typeface="Arial" panose="020B0604020202020204" pitchFamily="34" charset="0"/>
              <a:buNone/>
              <a:defRPr lang="ar-SA" sz="700" b="0" baseline="0">
                <a:solidFill>
                  <a:schemeClr val="accent1"/>
                </a:solidFill>
                <a:effectLst/>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Font typeface="Arial" panose="020B0604020202020204" pitchFamily="34" charset="0"/>
              <a:buNone/>
              <a:defRPr lang="ar-SA" sz="800" b="0">
                <a:solidFill>
                  <a:schemeClr val="accent1"/>
                </a:solidFill>
                <a:effectLst/>
                <a:latin typeface="+mn-lt"/>
              </a:defRPr>
            </a:lvl2pPr>
            <a:lvl3pPr marL="0" indent="0" algn="r" latinLnBrk="0">
              <a:spcBef>
                <a:spcPts val="0"/>
              </a:spcBef>
              <a:buFont typeface="Arial" panose="020B0604020202020204" pitchFamily="34" charset="0"/>
              <a:buNone/>
              <a:defRPr lang="ar-SA" sz="800" b="0">
                <a:solidFill>
                  <a:schemeClr val="accent1"/>
                </a:solidFill>
                <a:effectLst/>
                <a:latin typeface="+mn-lt"/>
              </a:defRPr>
            </a:lvl3pPr>
            <a:lvl4pPr marL="0" indent="0" algn="r" latinLnBrk="0">
              <a:spcBef>
                <a:spcPts val="0"/>
              </a:spcBef>
              <a:buFont typeface="Arial" panose="020B0604020202020204" pitchFamily="34" charset="0"/>
              <a:buNone/>
              <a:defRPr lang="ar-SA" sz="800" b="0">
                <a:solidFill>
                  <a:schemeClr val="accent1"/>
                </a:solidFill>
                <a:effectLst/>
                <a:latin typeface="+mn-lt"/>
              </a:defRPr>
            </a:lvl4pPr>
            <a:lvl5pPr marL="0" indent="0" algn="r" latinLnBrk="0">
              <a:spcBef>
                <a:spcPts val="0"/>
              </a:spcBef>
              <a:buFont typeface="Arial" panose="020B0604020202020204" pitchFamily="34" charset="0"/>
              <a:buNone/>
              <a:defRPr lang="ar-SA" sz="800" b="0">
                <a:solidFill>
                  <a:schemeClr val="accent1"/>
                </a:solidFill>
                <a:effectLst/>
                <a:latin typeface="+mn-lt"/>
              </a:defRPr>
            </a:lvl5pPr>
            <a:lvl6pPr marL="0" indent="0" algn="r" latinLnBrk="0">
              <a:spcBef>
                <a:spcPts val="0"/>
              </a:spcBef>
              <a:buFont typeface="Arial" panose="020B0604020202020204" pitchFamily="34" charset="0"/>
              <a:buNone/>
              <a:defRPr lang="ar-SA" sz="800" b="0">
                <a:solidFill>
                  <a:schemeClr val="accent1"/>
                </a:solidFill>
                <a:effectLst/>
                <a:latin typeface="+mn-lt"/>
              </a:defRPr>
            </a:lvl6pPr>
            <a:lvl7pPr marL="0" indent="0" algn="r" latinLnBrk="0">
              <a:spcBef>
                <a:spcPts val="0"/>
              </a:spcBef>
              <a:buFont typeface="Arial" panose="020B0604020202020204" pitchFamily="34" charset="0"/>
              <a:buNone/>
              <a:defRPr lang="ar-SA" sz="800" b="0">
                <a:solidFill>
                  <a:schemeClr val="accent1"/>
                </a:solidFill>
                <a:effectLst/>
                <a:latin typeface="+mn-lt"/>
              </a:defRPr>
            </a:lvl7pPr>
            <a:lvl8pPr marL="0" indent="0" algn="r" latinLnBrk="0">
              <a:spcBef>
                <a:spcPts val="0"/>
              </a:spcBef>
              <a:buFont typeface="Arial" panose="020B0604020202020204" pitchFamily="34" charset="0"/>
              <a:buNone/>
              <a:defRPr lang="ar-SA" sz="800" b="0">
                <a:solidFill>
                  <a:schemeClr val="accent1"/>
                </a:solidFill>
                <a:effectLst/>
                <a:latin typeface="+mn-lt"/>
              </a:defRPr>
            </a:lvl8pPr>
            <a:lvl9pPr marL="0" indent="0" algn="r" latinLnBrk="0">
              <a:spcBef>
                <a:spcPts val="0"/>
              </a:spcBef>
              <a:buFont typeface="Arial" panose="020B0604020202020204" pitchFamily="34" charset="0"/>
              <a:buNone/>
              <a:defRPr lang="ar-SA" sz="800" b="0">
                <a:solidFill>
                  <a:schemeClr val="accent1"/>
                </a:solidFill>
                <a:effectLst/>
                <a:latin typeface="+mn-lt"/>
              </a:defRPr>
            </a:lvl9pPr>
          </a:lstStyle>
          <a:p>
            <a:pPr lvl="0" algn="r" rtl="1"/>
            <a:r>
              <a:rPr lang="ar-SA"/>
              <a:t>رقم الهاتف</a:t>
            </a:r>
          </a:p>
        </p:txBody>
      </p:sp>
      <p:sp>
        <p:nvSpPr>
          <p:cNvPr id="140" name="عنصر نائب للنص 2"/>
          <p:cNvSpPr>
            <a:spLocks noGrp="1"/>
          </p:cNvSpPr>
          <p:nvPr>
            <p:ph type="body" sz="quarter" idx="98" hasCustomPrompt="1"/>
          </p:nvPr>
        </p:nvSpPr>
        <p:spPr>
          <a:xfrm>
            <a:off x="4076571" y="4961696"/>
            <a:ext cx="1672049" cy="118872"/>
          </a:xfrm>
        </p:spPr>
        <p:txBody>
          <a:bodyPr lIns="0" tIns="0" rIns="0" bIns="0" anchor="ctr" anchorCtr="0">
            <a:normAutofit/>
          </a:bodyPr>
          <a:lstStyle>
            <a:lvl1pPr marL="0" indent="0" algn="r" latinLnBrk="0">
              <a:spcBef>
                <a:spcPts val="0"/>
              </a:spcBef>
              <a:buFont typeface="Arial" panose="020B0604020202020204" pitchFamily="34" charset="0"/>
              <a:buNone/>
              <a:defRPr lang="ar-SA" sz="700" b="0" baseline="0">
                <a:solidFill>
                  <a:schemeClr val="accent1"/>
                </a:solidFill>
                <a:effectLst/>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Font typeface="Arial" panose="020B0604020202020204" pitchFamily="34" charset="0"/>
              <a:buNone/>
              <a:defRPr lang="ar-SA" sz="800" b="0">
                <a:solidFill>
                  <a:schemeClr val="accent1"/>
                </a:solidFill>
                <a:effectLst/>
                <a:latin typeface="+mn-lt"/>
              </a:defRPr>
            </a:lvl2pPr>
            <a:lvl3pPr marL="0" indent="0" algn="r" latinLnBrk="0">
              <a:spcBef>
                <a:spcPts val="0"/>
              </a:spcBef>
              <a:buFont typeface="Arial" panose="020B0604020202020204" pitchFamily="34" charset="0"/>
              <a:buNone/>
              <a:defRPr lang="ar-SA" sz="800" b="0">
                <a:solidFill>
                  <a:schemeClr val="accent1"/>
                </a:solidFill>
                <a:effectLst/>
                <a:latin typeface="+mn-lt"/>
              </a:defRPr>
            </a:lvl3pPr>
            <a:lvl4pPr marL="0" indent="0" algn="r" latinLnBrk="0">
              <a:spcBef>
                <a:spcPts val="0"/>
              </a:spcBef>
              <a:buFont typeface="Arial" panose="020B0604020202020204" pitchFamily="34" charset="0"/>
              <a:buNone/>
              <a:defRPr lang="ar-SA" sz="800" b="0">
                <a:solidFill>
                  <a:schemeClr val="accent1"/>
                </a:solidFill>
                <a:effectLst/>
                <a:latin typeface="+mn-lt"/>
              </a:defRPr>
            </a:lvl4pPr>
            <a:lvl5pPr marL="0" indent="0" algn="r" latinLnBrk="0">
              <a:spcBef>
                <a:spcPts val="0"/>
              </a:spcBef>
              <a:buFont typeface="Arial" panose="020B0604020202020204" pitchFamily="34" charset="0"/>
              <a:buNone/>
              <a:defRPr lang="ar-SA" sz="800" b="0">
                <a:solidFill>
                  <a:schemeClr val="accent1"/>
                </a:solidFill>
                <a:effectLst/>
                <a:latin typeface="+mn-lt"/>
              </a:defRPr>
            </a:lvl5pPr>
            <a:lvl6pPr marL="0" indent="0" algn="r" latinLnBrk="0">
              <a:spcBef>
                <a:spcPts val="0"/>
              </a:spcBef>
              <a:buFont typeface="Arial" panose="020B0604020202020204" pitchFamily="34" charset="0"/>
              <a:buNone/>
              <a:defRPr lang="ar-SA" sz="800" b="0">
                <a:solidFill>
                  <a:schemeClr val="accent1"/>
                </a:solidFill>
                <a:effectLst/>
                <a:latin typeface="+mn-lt"/>
              </a:defRPr>
            </a:lvl6pPr>
            <a:lvl7pPr marL="0" indent="0" algn="r" latinLnBrk="0">
              <a:spcBef>
                <a:spcPts val="0"/>
              </a:spcBef>
              <a:buFont typeface="Arial" panose="020B0604020202020204" pitchFamily="34" charset="0"/>
              <a:buNone/>
              <a:defRPr lang="ar-SA" sz="800" b="0">
                <a:solidFill>
                  <a:schemeClr val="accent1"/>
                </a:solidFill>
                <a:effectLst/>
                <a:latin typeface="+mn-lt"/>
              </a:defRPr>
            </a:lvl7pPr>
            <a:lvl8pPr marL="0" indent="0" algn="r" latinLnBrk="0">
              <a:spcBef>
                <a:spcPts val="0"/>
              </a:spcBef>
              <a:buFont typeface="Arial" panose="020B0604020202020204" pitchFamily="34" charset="0"/>
              <a:buNone/>
              <a:defRPr lang="ar-SA" sz="800" b="0">
                <a:solidFill>
                  <a:schemeClr val="accent1"/>
                </a:solidFill>
                <a:effectLst/>
                <a:latin typeface="+mn-lt"/>
              </a:defRPr>
            </a:lvl8pPr>
            <a:lvl9pPr marL="0" indent="0" algn="r" latinLnBrk="0">
              <a:spcBef>
                <a:spcPts val="0"/>
              </a:spcBef>
              <a:buFont typeface="Arial" panose="020B0604020202020204" pitchFamily="34" charset="0"/>
              <a:buNone/>
              <a:defRPr lang="ar-SA" sz="800" b="0">
                <a:solidFill>
                  <a:schemeClr val="accent1"/>
                </a:solidFill>
                <a:effectLst/>
                <a:latin typeface="+mn-lt"/>
              </a:defRPr>
            </a:lvl9pPr>
          </a:lstStyle>
          <a:p>
            <a:pPr lvl="0" algn="r" rtl="1"/>
            <a:r>
              <a:rPr lang="ar-SA"/>
              <a:t>رقم الهاتف</a:t>
            </a:r>
          </a:p>
        </p:txBody>
      </p:sp>
      <p:sp>
        <p:nvSpPr>
          <p:cNvPr id="141" name="عنصر نائب للنص 2"/>
          <p:cNvSpPr>
            <a:spLocks noGrp="1"/>
          </p:cNvSpPr>
          <p:nvPr>
            <p:ph type="body" sz="quarter" idx="99" hasCustomPrompt="1"/>
          </p:nvPr>
        </p:nvSpPr>
        <p:spPr>
          <a:xfrm>
            <a:off x="4076571" y="5090312"/>
            <a:ext cx="1672049" cy="118872"/>
          </a:xfrm>
        </p:spPr>
        <p:txBody>
          <a:bodyPr lIns="0" tIns="0" rIns="0" bIns="0" anchor="ctr" anchorCtr="0">
            <a:normAutofit/>
          </a:bodyPr>
          <a:lstStyle>
            <a:lvl1pPr marL="0" indent="0" algn="r" latinLnBrk="0">
              <a:spcBef>
                <a:spcPts val="0"/>
              </a:spcBef>
              <a:buFont typeface="Arial" panose="020B0604020202020204" pitchFamily="34" charset="0"/>
              <a:buNone/>
              <a:defRPr lang="ar-SA" sz="700" b="0" baseline="0">
                <a:solidFill>
                  <a:schemeClr val="accent1"/>
                </a:solidFill>
                <a:effectLst/>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Font typeface="Arial" panose="020B0604020202020204" pitchFamily="34" charset="0"/>
              <a:buNone/>
              <a:defRPr lang="ar-SA" sz="800" b="0">
                <a:solidFill>
                  <a:schemeClr val="accent1"/>
                </a:solidFill>
                <a:effectLst/>
                <a:latin typeface="+mn-lt"/>
              </a:defRPr>
            </a:lvl2pPr>
            <a:lvl3pPr marL="0" indent="0" algn="r" latinLnBrk="0">
              <a:spcBef>
                <a:spcPts val="0"/>
              </a:spcBef>
              <a:buFont typeface="Arial" panose="020B0604020202020204" pitchFamily="34" charset="0"/>
              <a:buNone/>
              <a:defRPr lang="ar-SA" sz="800" b="0">
                <a:solidFill>
                  <a:schemeClr val="accent1"/>
                </a:solidFill>
                <a:effectLst/>
                <a:latin typeface="+mn-lt"/>
              </a:defRPr>
            </a:lvl3pPr>
            <a:lvl4pPr marL="0" indent="0" algn="r" latinLnBrk="0">
              <a:spcBef>
                <a:spcPts val="0"/>
              </a:spcBef>
              <a:buFont typeface="Arial" panose="020B0604020202020204" pitchFamily="34" charset="0"/>
              <a:buNone/>
              <a:defRPr lang="ar-SA" sz="800" b="0">
                <a:solidFill>
                  <a:schemeClr val="accent1"/>
                </a:solidFill>
                <a:effectLst/>
                <a:latin typeface="+mn-lt"/>
              </a:defRPr>
            </a:lvl4pPr>
            <a:lvl5pPr marL="0" indent="0" algn="r" latinLnBrk="0">
              <a:spcBef>
                <a:spcPts val="0"/>
              </a:spcBef>
              <a:buFont typeface="Arial" panose="020B0604020202020204" pitchFamily="34" charset="0"/>
              <a:buNone/>
              <a:defRPr lang="ar-SA" sz="800" b="0">
                <a:solidFill>
                  <a:schemeClr val="accent1"/>
                </a:solidFill>
                <a:effectLst/>
                <a:latin typeface="+mn-lt"/>
              </a:defRPr>
            </a:lvl5pPr>
            <a:lvl6pPr marL="0" indent="0" algn="r" latinLnBrk="0">
              <a:spcBef>
                <a:spcPts val="0"/>
              </a:spcBef>
              <a:buFont typeface="Arial" panose="020B0604020202020204" pitchFamily="34" charset="0"/>
              <a:buNone/>
              <a:defRPr lang="ar-SA" sz="800" b="0">
                <a:solidFill>
                  <a:schemeClr val="accent1"/>
                </a:solidFill>
                <a:effectLst/>
                <a:latin typeface="+mn-lt"/>
              </a:defRPr>
            </a:lvl6pPr>
            <a:lvl7pPr marL="0" indent="0" algn="r" latinLnBrk="0">
              <a:spcBef>
                <a:spcPts val="0"/>
              </a:spcBef>
              <a:buFont typeface="Arial" panose="020B0604020202020204" pitchFamily="34" charset="0"/>
              <a:buNone/>
              <a:defRPr lang="ar-SA" sz="800" b="0">
                <a:solidFill>
                  <a:schemeClr val="accent1"/>
                </a:solidFill>
                <a:effectLst/>
                <a:latin typeface="+mn-lt"/>
              </a:defRPr>
            </a:lvl7pPr>
            <a:lvl8pPr marL="0" indent="0" algn="r" latinLnBrk="0">
              <a:spcBef>
                <a:spcPts val="0"/>
              </a:spcBef>
              <a:buFont typeface="Arial" panose="020B0604020202020204" pitchFamily="34" charset="0"/>
              <a:buNone/>
              <a:defRPr lang="ar-SA" sz="800" b="0">
                <a:solidFill>
                  <a:schemeClr val="accent1"/>
                </a:solidFill>
                <a:effectLst/>
                <a:latin typeface="+mn-lt"/>
              </a:defRPr>
            </a:lvl8pPr>
            <a:lvl9pPr marL="0" indent="0" algn="r" latinLnBrk="0">
              <a:spcBef>
                <a:spcPts val="0"/>
              </a:spcBef>
              <a:buFont typeface="Arial" panose="020B0604020202020204" pitchFamily="34" charset="0"/>
              <a:buNone/>
              <a:defRPr lang="ar-SA" sz="800" b="0">
                <a:solidFill>
                  <a:schemeClr val="accent1"/>
                </a:solidFill>
                <a:effectLst/>
                <a:latin typeface="+mn-lt"/>
              </a:defRPr>
            </a:lvl9pPr>
          </a:lstStyle>
          <a:p>
            <a:pPr lvl="0" algn="r" rtl="1"/>
            <a:r>
              <a:rPr lang="ar-SA"/>
              <a:t>عنوان البريد الإلكتروني</a:t>
            </a:r>
          </a:p>
        </p:txBody>
      </p:sp>
      <p:sp>
        <p:nvSpPr>
          <p:cNvPr id="142" name="عنصر نائب للنص 2"/>
          <p:cNvSpPr>
            <a:spLocks noGrp="1"/>
          </p:cNvSpPr>
          <p:nvPr>
            <p:ph type="body" sz="quarter" idx="100" hasCustomPrompt="1"/>
          </p:nvPr>
        </p:nvSpPr>
        <p:spPr>
          <a:xfrm>
            <a:off x="4076571" y="5185720"/>
            <a:ext cx="1672049" cy="118872"/>
          </a:xfrm>
        </p:spPr>
        <p:txBody>
          <a:bodyPr lIns="0" tIns="0" rIns="0" bIns="0" anchor="ctr" anchorCtr="0">
            <a:normAutofit/>
          </a:bodyPr>
          <a:lstStyle>
            <a:lvl1pPr marL="0" indent="0" algn="r" latinLnBrk="0">
              <a:spcBef>
                <a:spcPts val="0"/>
              </a:spcBef>
              <a:buFont typeface="Arial" panose="020B0604020202020204" pitchFamily="34" charset="0"/>
              <a:buNone/>
              <a:defRPr lang="ar-SA" sz="700" b="0" baseline="0">
                <a:solidFill>
                  <a:schemeClr val="accent1"/>
                </a:solidFill>
                <a:effectLst/>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Font typeface="Arial" panose="020B0604020202020204" pitchFamily="34" charset="0"/>
              <a:buNone/>
              <a:defRPr lang="ar-SA" sz="800" b="0">
                <a:solidFill>
                  <a:schemeClr val="accent1"/>
                </a:solidFill>
                <a:effectLst/>
                <a:latin typeface="+mn-lt"/>
              </a:defRPr>
            </a:lvl2pPr>
            <a:lvl3pPr marL="0" indent="0" algn="r" latinLnBrk="0">
              <a:spcBef>
                <a:spcPts val="0"/>
              </a:spcBef>
              <a:buFont typeface="Arial" panose="020B0604020202020204" pitchFamily="34" charset="0"/>
              <a:buNone/>
              <a:defRPr lang="ar-SA" sz="800" b="0">
                <a:solidFill>
                  <a:schemeClr val="accent1"/>
                </a:solidFill>
                <a:effectLst/>
                <a:latin typeface="+mn-lt"/>
              </a:defRPr>
            </a:lvl3pPr>
            <a:lvl4pPr marL="0" indent="0" algn="r" latinLnBrk="0">
              <a:spcBef>
                <a:spcPts val="0"/>
              </a:spcBef>
              <a:buFont typeface="Arial" panose="020B0604020202020204" pitchFamily="34" charset="0"/>
              <a:buNone/>
              <a:defRPr lang="ar-SA" sz="800" b="0">
                <a:solidFill>
                  <a:schemeClr val="accent1"/>
                </a:solidFill>
                <a:effectLst/>
                <a:latin typeface="+mn-lt"/>
              </a:defRPr>
            </a:lvl4pPr>
            <a:lvl5pPr marL="0" indent="0" algn="r" latinLnBrk="0">
              <a:spcBef>
                <a:spcPts val="0"/>
              </a:spcBef>
              <a:buFont typeface="Arial" panose="020B0604020202020204" pitchFamily="34" charset="0"/>
              <a:buNone/>
              <a:defRPr lang="ar-SA" sz="800" b="0">
                <a:solidFill>
                  <a:schemeClr val="accent1"/>
                </a:solidFill>
                <a:effectLst/>
                <a:latin typeface="+mn-lt"/>
              </a:defRPr>
            </a:lvl5pPr>
            <a:lvl6pPr marL="0" indent="0" algn="r" latinLnBrk="0">
              <a:spcBef>
                <a:spcPts val="0"/>
              </a:spcBef>
              <a:buFont typeface="Arial" panose="020B0604020202020204" pitchFamily="34" charset="0"/>
              <a:buNone/>
              <a:defRPr lang="ar-SA" sz="800" b="0">
                <a:solidFill>
                  <a:schemeClr val="accent1"/>
                </a:solidFill>
                <a:effectLst/>
                <a:latin typeface="+mn-lt"/>
              </a:defRPr>
            </a:lvl6pPr>
            <a:lvl7pPr marL="0" indent="0" algn="r" latinLnBrk="0">
              <a:spcBef>
                <a:spcPts val="0"/>
              </a:spcBef>
              <a:buFont typeface="Arial" panose="020B0604020202020204" pitchFamily="34" charset="0"/>
              <a:buNone/>
              <a:defRPr lang="ar-SA" sz="800" b="0">
                <a:solidFill>
                  <a:schemeClr val="accent1"/>
                </a:solidFill>
                <a:effectLst/>
                <a:latin typeface="+mn-lt"/>
              </a:defRPr>
            </a:lvl7pPr>
            <a:lvl8pPr marL="0" indent="0" algn="r" latinLnBrk="0">
              <a:spcBef>
                <a:spcPts val="0"/>
              </a:spcBef>
              <a:buFont typeface="Arial" panose="020B0604020202020204" pitchFamily="34" charset="0"/>
              <a:buNone/>
              <a:defRPr lang="ar-SA" sz="800" b="0">
                <a:solidFill>
                  <a:schemeClr val="accent1"/>
                </a:solidFill>
                <a:effectLst/>
                <a:latin typeface="+mn-lt"/>
              </a:defRPr>
            </a:lvl8pPr>
            <a:lvl9pPr marL="0" indent="0" algn="r" latinLnBrk="0">
              <a:spcBef>
                <a:spcPts val="0"/>
              </a:spcBef>
              <a:buFont typeface="Arial" panose="020B0604020202020204" pitchFamily="34" charset="0"/>
              <a:buNone/>
              <a:defRPr lang="ar-SA" sz="800" b="0">
                <a:solidFill>
                  <a:schemeClr val="accent1"/>
                </a:solidFill>
                <a:effectLst/>
                <a:latin typeface="+mn-lt"/>
              </a:defRPr>
            </a:lvl9pPr>
          </a:lstStyle>
          <a:p>
            <a:pPr lvl="0" algn="r" rtl="1"/>
            <a:r>
              <a:rPr lang="ar-SA"/>
              <a:t>اسم المستخدم على Twitter</a:t>
            </a:r>
          </a:p>
        </p:txBody>
      </p:sp>
      <p:sp>
        <p:nvSpPr>
          <p:cNvPr id="143" name="عنصر نائب للنص 2"/>
          <p:cNvSpPr>
            <a:spLocks noGrp="1"/>
          </p:cNvSpPr>
          <p:nvPr>
            <p:ph type="body" sz="quarter" idx="101" hasCustomPrompt="1"/>
          </p:nvPr>
        </p:nvSpPr>
        <p:spPr>
          <a:xfrm>
            <a:off x="4076571" y="5276087"/>
            <a:ext cx="1672049" cy="118872"/>
          </a:xfrm>
        </p:spPr>
        <p:txBody>
          <a:bodyPr lIns="0" tIns="0" rIns="0" bIns="0" anchor="ctr" anchorCtr="0">
            <a:normAutofit/>
          </a:bodyPr>
          <a:lstStyle>
            <a:lvl1pPr marL="0" indent="0" algn="r" latinLnBrk="0">
              <a:spcBef>
                <a:spcPts val="0"/>
              </a:spcBef>
              <a:buFont typeface="Arial" panose="020B0604020202020204" pitchFamily="34" charset="0"/>
              <a:buNone/>
              <a:defRPr lang="ar-SA" sz="700" b="0" baseline="0">
                <a:solidFill>
                  <a:schemeClr val="accent1"/>
                </a:solidFill>
                <a:effectLst/>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Font typeface="Arial" panose="020B0604020202020204" pitchFamily="34" charset="0"/>
              <a:buNone/>
              <a:defRPr lang="ar-SA" sz="800" b="0">
                <a:solidFill>
                  <a:schemeClr val="accent1"/>
                </a:solidFill>
                <a:effectLst/>
                <a:latin typeface="+mn-lt"/>
              </a:defRPr>
            </a:lvl2pPr>
            <a:lvl3pPr marL="0" indent="0" algn="r" latinLnBrk="0">
              <a:spcBef>
                <a:spcPts val="0"/>
              </a:spcBef>
              <a:buFont typeface="Arial" panose="020B0604020202020204" pitchFamily="34" charset="0"/>
              <a:buNone/>
              <a:defRPr lang="ar-SA" sz="800" b="0">
                <a:solidFill>
                  <a:schemeClr val="accent1"/>
                </a:solidFill>
                <a:effectLst/>
                <a:latin typeface="+mn-lt"/>
              </a:defRPr>
            </a:lvl3pPr>
            <a:lvl4pPr marL="0" indent="0" algn="r" latinLnBrk="0">
              <a:spcBef>
                <a:spcPts val="0"/>
              </a:spcBef>
              <a:buFont typeface="Arial" panose="020B0604020202020204" pitchFamily="34" charset="0"/>
              <a:buNone/>
              <a:defRPr lang="ar-SA" sz="800" b="0">
                <a:solidFill>
                  <a:schemeClr val="accent1"/>
                </a:solidFill>
                <a:effectLst/>
                <a:latin typeface="+mn-lt"/>
              </a:defRPr>
            </a:lvl4pPr>
            <a:lvl5pPr marL="0" indent="0" algn="r" latinLnBrk="0">
              <a:spcBef>
                <a:spcPts val="0"/>
              </a:spcBef>
              <a:buFont typeface="Arial" panose="020B0604020202020204" pitchFamily="34" charset="0"/>
              <a:buNone/>
              <a:defRPr lang="ar-SA" sz="800" b="0">
                <a:solidFill>
                  <a:schemeClr val="accent1"/>
                </a:solidFill>
                <a:effectLst/>
                <a:latin typeface="+mn-lt"/>
              </a:defRPr>
            </a:lvl5pPr>
            <a:lvl6pPr marL="0" indent="0" algn="r" latinLnBrk="0">
              <a:spcBef>
                <a:spcPts val="0"/>
              </a:spcBef>
              <a:buFont typeface="Arial" panose="020B0604020202020204" pitchFamily="34" charset="0"/>
              <a:buNone/>
              <a:defRPr lang="ar-SA" sz="800" b="0">
                <a:solidFill>
                  <a:schemeClr val="accent1"/>
                </a:solidFill>
                <a:effectLst/>
                <a:latin typeface="+mn-lt"/>
              </a:defRPr>
            </a:lvl6pPr>
            <a:lvl7pPr marL="0" indent="0" algn="r" latinLnBrk="0">
              <a:spcBef>
                <a:spcPts val="0"/>
              </a:spcBef>
              <a:buFont typeface="Arial" panose="020B0604020202020204" pitchFamily="34" charset="0"/>
              <a:buNone/>
              <a:defRPr lang="ar-SA" sz="800" b="0">
                <a:solidFill>
                  <a:schemeClr val="accent1"/>
                </a:solidFill>
                <a:effectLst/>
                <a:latin typeface="+mn-lt"/>
              </a:defRPr>
            </a:lvl7pPr>
            <a:lvl8pPr marL="0" indent="0" algn="r" latinLnBrk="0">
              <a:spcBef>
                <a:spcPts val="0"/>
              </a:spcBef>
              <a:buFont typeface="Arial" panose="020B0604020202020204" pitchFamily="34" charset="0"/>
              <a:buNone/>
              <a:defRPr lang="ar-SA" sz="800" b="0">
                <a:solidFill>
                  <a:schemeClr val="accent1"/>
                </a:solidFill>
                <a:effectLst/>
                <a:latin typeface="+mn-lt"/>
              </a:defRPr>
            </a:lvl8pPr>
            <a:lvl9pPr marL="0" indent="0" algn="r" latinLnBrk="0">
              <a:spcBef>
                <a:spcPts val="0"/>
              </a:spcBef>
              <a:buFont typeface="Arial" panose="020B0604020202020204" pitchFamily="34" charset="0"/>
              <a:buNone/>
              <a:defRPr lang="ar-SA" sz="800" b="0">
                <a:solidFill>
                  <a:schemeClr val="accent1"/>
                </a:solidFill>
                <a:effectLst/>
                <a:latin typeface="+mn-lt"/>
              </a:defRPr>
            </a:lvl9pPr>
          </a:lstStyle>
          <a:p>
            <a:pPr lvl="0" algn="r" rtl="1"/>
            <a:r>
              <a:rPr lang="ar-SA"/>
              <a:t>URL المدوّنة</a:t>
            </a:r>
          </a:p>
        </p:txBody>
      </p:sp>
      <p:sp>
        <p:nvSpPr>
          <p:cNvPr id="158" name="عنصر نائب للنص 2"/>
          <p:cNvSpPr>
            <a:spLocks noGrp="1"/>
          </p:cNvSpPr>
          <p:nvPr>
            <p:ph type="body" sz="quarter" idx="116" hasCustomPrompt="1"/>
          </p:nvPr>
        </p:nvSpPr>
        <p:spPr>
          <a:xfrm>
            <a:off x="1293876" y="6210896"/>
            <a:ext cx="1984003" cy="185282"/>
          </a:xfrm>
        </p:spPr>
        <p:txBody>
          <a:bodyPr lIns="0" tIns="0" rIns="0" bIns="0" anchor="b">
            <a:normAutofit/>
          </a:bodyPr>
          <a:lstStyle>
            <a:lvl1pPr marL="0" indent="0" algn="r" latinLnBrk="0">
              <a:spcBef>
                <a:spcPts val="0"/>
              </a:spcBef>
              <a:buNone/>
              <a:defRPr lang="ar-SA" sz="1100" b="1" cap="all" baseline="0">
                <a:solidFill>
                  <a:schemeClr val="tx1"/>
                </a:solidFill>
                <a:effectLst/>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ar-SA" sz="1300" b="1">
                <a:effectLst>
                  <a:outerShdw blurRad="38100" algn="ctr" rotWithShape="0">
                    <a:prstClr val="black">
                      <a:alpha val="40000"/>
                    </a:prstClr>
                  </a:outerShdw>
                </a:effectLst>
                <a:latin typeface="+mj-lt"/>
              </a:defRPr>
            </a:lvl2pPr>
            <a:lvl3pPr marL="0" indent="0" algn="r" latinLnBrk="0">
              <a:spcBef>
                <a:spcPts val="0"/>
              </a:spcBef>
              <a:buNone/>
              <a:defRPr lang="ar-SA" sz="1300" b="1">
                <a:effectLst>
                  <a:outerShdw blurRad="38100" algn="ctr" rotWithShape="0">
                    <a:prstClr val="black">
                      <a:alpha val="40000"/>
                    </a:prstClr>
                  </a:outerShdw>
                </a:effectLst>
                <a:latin typeface="+mj-lt"/>
              </a:defRPr>
            </a:lvl3pPr>
            <a:lvl4pPr marL="0" indent="0" algn="r" latinLnBrk="0">
              <a:spcBef>
                <a:spcPts val="0"/>
              </a:spcBef>
              <a:buNone/>
              <a:defRPr lang="ar-SA" sz="1300" b="1">
                <a:effectLst>
                  <a:outerShdw blurRad="38100" algn="ctr" rotWithShape="0">
                    <a:prstClr val="black">
                      <a:alpha val="40000"/>
                    </a:prstClr>
                  </a:outerShdw>
                </a:effectLst>
                <a:latin typeface="+mj-lt"/>
              </a:defRPr>
            </a:lvl4pPr>
            <a:lvl5pPr marL="0" indent="0" algn="r" latinLnBrk="0">
              <a:spcBef>
                <a:spcPts val="0"/>
              </a:spcBef>
              <a:buNone/>
              <a:defRPr lang="ar-SA" sz="1300" b="1">
                <a:effectLst>
                  <a:outerShdw blurRad="38100" algn="ctr" rotWithShape="0">
                    <a:prstClr val="black">
                      <a:alpha val="40000"/>
                    </a:prstClr>
                  </a:outerShdw>
                </a:effectLst>
                <a:latin typeface="+mj-lt"/>
              </a:defRPr>
            </a:lvl5pPr>
            <a:lvl6pPr marL="0" indent="0" algn="r" latinLnBrk="0">
              <a:spcBef>
                <a:spcPts val="0"/>
              </a:spcBef>
              <a:buNone/>
              <a:defRPr lang="ar-SA" sz="1300" b="1">
                <a:effectLst>
                  <a:outerShdw blurRad="38100" algn="ctr" rotWithShape="0">
                    <a:prstClr val="black">
                      <a:alpha val="40000"/>
                    </a:prstClr>
                  </a:outerShdw>
                </a:effectLst>
                <a:latin typeface="+mj-lt"/>
              </a:defRPr>
            </a:lvl6pPr>
            <a:lvl7pPr marL="0" indent="0" algn="r" latinLnBrk="0">
              <a:spcBef>
                <a:spcPts val="0"/>
              </a:spcBef>
              <a:buNone/>
              <a:defRPr lang="ar-SA" sz="1300" b="1">
                <a:effectLst>
                  <a:outerShdw blurRad="38100" algn="ctr" rotWithShape="0">
                    <a:prstClr val="black">
                      <a:alpha val="40000"/>
                    </a:prstClr>
                  </a:outerShdw>
                </a:effectLst>
                <a:latin typeface="+mj-lt"/>
              </a:defRPr>
            </a:lvl7pPr>
            <a:lvl8pPr marL="0" indent="0" algn="r" latinLnBrk="0">
              <a:spcBef>
                <a:spcPts val="0"/>
              </a:spcBef>
              <a:buNone/>
              <a:defRPr lang="ar-SA" sz="1300" b="1">
                <a:effectLst>
                  <a:outerShdw blurRad="38100" algn="ctr" rotWithShape="0">
                    <a:prstClr val="black">
                      <a:alpha val="40000"/>
                    </a:prstClr>
                  </a:outerShdw>
                </a:effectLst>
                <a:latin typeface="+mj-lt"/>
              </a:defRPr>
            </a:lvl8pPr>
            <a:lvl9pPr marL="0" indent="0" algn="r" latinLnBrk="0">
              <a:spcBef>
                <a:spcPts val="0"/>
              </a:spcBef>
              <a:buNone/>
              <a:defRPr lang="ar-SA" sz="1300" b="1">
                <a:effectLst>
                  <a:outerShdw blurRad="38100" algn="ctr" rotWithShape="0">
                    <a:prstClr val="black">
                      <a:alpha val="40000"/>
                    </a:prstClr>
                  </a:outerShdw>
                </a:effectLst>
                <a:latin typeface="+mj-lt"/>
              </a:defRPr>
            </a:lvl9pPr>
          </a:lstStyle>
          <a:p>
            <a:pPr lvl="0" algn="r" rtl="1"/>
            <a:r>
              <a:rPr lang="ar-SA"/>
              <a:t>اكتب الاسم هنا</a:t>
            </a:r>
          </a:p>
        </p:txBody>
      </p:sp>
      <p:sp>
        <p:nvSpPr>
          <p:cNvPr id="159" name="عنصر نائب للنص 2"/>
          <p:cNvSpPr>
            <a:spLocks noGrp="1"/>
          </p:cNvSpPr>
          <p:nvPr>
            <p:ph type="body" sz="quarter" idx="117" hasCustomPrompt="1"/>
          </p:nvPr>
        </p:nvSpPr>
        <p:spPr>
          <a:xfrm>
            <a:off x="1293876" y="6387374"/>
            <a:ext cx="1984003" cy="128016"/>
          </a:xfrm>
        </p:spPr>
        <p:txBody>
          <a:bodyPr lIns="0" tIns="0" rIns="0" bIns="0" anchor="t">
            <a:normAutofit/>
          </a:bodyPr>
          <a:lstStyle>
            <a:lvl1pPr marL="0" indent="0" algn="r" latinLnBrk="0">
              <a:spcBef>
                <a:spcPts val="0"/>
              </a:spcBef>
              <a:buNone/>
              <a:defRPr lang="ar-SA" sz="800" b="0" baseline="0">
                <a:solidFill>
                  <a:schemeClr val="bg2">
                    <a:lumMod val="50000"/>
                  </a:schemeClr>
                </a:solidFill>
                <a:effectLst/>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ar-SA" sz="850" b="1">
                <a:solidFill>
                  <a:schemeClr val="tx1"/>
                </a:solidFill>
                <a:effectLst>
                  <a:outerShdw blurRad="38100" algn="ctr" rotWithShape="0">
                    <a:prstClr val="black">
                      <a:alpha val="40000"/>
                    </a:prstClr>
                  </a:outerShdw>
                </a:effectLst>
                <a:latin typeface="+mj-lt"/>
              </a:defRPr>
            </a:lvl2pPr>
            <a:lvl3pPr marL="0" indent="0" algn="r" latinLnBrk="0">
              <a:spcBef>
                <a:spcPts val="0"/>
              </a:spcBef>
              <a:buNone/>
              <a:defRPr lang="ar-SA" sz="850" b="1">
                <a:solidFill>
                  <a:schemeClr val="tx1"/>
                </a:solidFill>
                <a:effectLst>
                  <a:outerShdw blurRad="38100" algn="ctr" rotWithShape="0">
                    <a:prstClr val="black">
                      <a:alpha val="40000"/>
                    </a:prstClr>
                  </a:outerShdw>
                </a:effectLst>
                <a:latin typeface="+mj-lt"/>
              </a:defRPr>
            </a:lvl3pPr>
            <a:lvl4pPr marL="0" indent="0" algn="r" latinLnBrk="0">
              <a:spcBef>
                <a:spcPts val="0"/>
              </a:spcBef>
              <a:buNone/>
              <a:defRPr lang="ar-SA" sz="850" b="1">
                <a:solidFill>
                  <a:schemeClr val="tx1"/>
                </a:solidFill>
                <a:effectLst>
                  <a:outerShdw blurRad="38100" algn="ctr" rotWithShape="0">
                    <a:prstClr val="black">
                      <a:alpha val="40000"/>
                    </a:prstClr>
                  </a:outerShdw>
                </a:effectLst>
                <a:latin typeface="+mj-lt"/>
              </a:defRPr>
            </a:lvl4pPr>
            <a:lvl5pPr marL="0" indent="0" algn="r" latinLnBrk="0">
              <a:spcBef>
                <a:spcPts val="0"/>
              </a:spcBef>
              <a:buNone/>
              <a:defRPr lang="ar-SA" sz="850" b="1">
                <a:solidFill>
                  <a:schemeClr val="tx1"/>
                </a:solidFill>
                <a:effectLst>
                  <a:outerShdw blurRad="38100" algn="ctr" rotWithShape="0">
                    <a:prstClr val="black">
                      <a:alpha val="40000"/>
                    </a:prstClr>
                  </a:outerShdw>
                </a:effectLst>
                <a:latin typeface="+mj-lt"/>
              </a:defRPr>
            </a:lvl5pPr>
            <a:lvl6pPr marL="0" indent="0" algn="r" latinLnBrk="0">
              <a:spcBef>
                <a:spcPts val="0"/>
              </a:spcBef>
              <a:buNone/>
              <a:defRPr lang="ar-SA" sz="850" b="1">
                <a:solidFill>
                  <a:schemeClr val="tx1"/>
                </a:solidFill>
                <a:effectLst>
                  <a:outerShdw blurRad="38100" algn="ctr" rotWithShape="0">
                    <a:prstClr val="black">
                      <a:alpha val="40000"/>
                    </a:prstClr>
                  </a:outerShdw>
                </a:effectLst>
                <a:latin typeface="+mj-lt"/>
              </a:defRPr>
            </a:lvl6pPr>
            <a:lvl7pPr marL="0" indent="0" algn="r" latinLnBrk="0">
              <a:spcBef>
                <a:spcPts val="0"/>
              </a:spcBef>
              <a:buNone/>
              <a:defRPr lang="ar-SA" sz="850" b="1">
                <a:solidFill>
                  <a:schemeClr val="tx1"/>
                </a:solidFill>
                <a:effectLst>
                  <a:outerShdw blurRad="38100" algn="ctr" rotWithShape="0">
                    <a:prstClr val="black">
                      <a:alpha val="40000"/>
                    </a:prstClr>
                  </a:outerShdw>
                </a:effectLst>
                <a:latin typeface="+mj-lt"/>
              </a:defRPr>
            </a:lvl7pPr>
            <a:lvl8pPr marL="0" indent="0" algn="r" latinLnBrk="0">
              <a:spcBef>
                <a:spcPts val="0"/>
              </a:spcBef>
              <a:buNone/>
              <a:defRPr lang="ar-SA" sz="850" b="1">
                <a:solidFill>
                  <a:schemeClr val="tx1"/>
                </a:solidFill>
                <a:effectLst>
                  <a:outerShdw blurRad="38100" algn="ctr" rotWithShape="0">
                    <a:prstClr val="black">
                      <a:alpha val="40000"/>
                    </a:prstClr>
                  </a:outerShdw>
                </a:effectLst>
                <a:latin typeface="+mj-lt"/>
              </a:defRPr>
            </a:lvl8pPr>
            <a:lvl9pPr marL="0" indent="0" algn="r" latinLnBrk="0">
              <a:spcBef>
                <a:spcPts val="0"/>
              </a:spcBef>
              <a:buNone/>
              <a:defRPr lang="ar-SA" sz="850" b="1">
                <a:solidFill>
                  <a:schemeClr val="tx1"/>
                </a:solidFill>
                <a:effectLst>
                  <a:outerShdw blurRad="38100" algn="ctr" rotWithShape="0">
                    <a:prstClr val="black">
                      <a:alpha val="40000"/>
                    </a:prstClr>
                  </a:outerShdw>
                </a:effectLst>
                <a:latin typeface="+mj-lt"/>
              </a:defRPr>
            </a:lvl9pPr>
          </a:lstStyle>
          <a:p>
            <a:pPr lvl="0" algn="r" rtl="1"/>
            <a:r>
              <a:rPr lang="ar-SA"/>
              <a:t>اكتب المسمّى الوظيفي أو الهواية هنا</a:t>
            </a:r>
          </a:p>
        </p:txBody>
      </p:sp>
      <p:sp>
        <p:nvSpPr>
          <p:cNvPr id="160" name="عنصر نائب للنص 2"/>
          <p:cNvSpPr>
            <a:spLocks noGrp="1"/>
          </p:cNvSpPr>
          <p:nvPr>
            <p:ph type="body" sz="quarter" idx="118" hasCustomPrompt="1"/>
          </p:nvPr>
        </p:nvSpPr>
        <p:spPr>
          <a:xfrm>
            <a:off x="875174" y="6695086"/>
            <a:ext cx="1672049" cy="118872"/>
          </a:xfrm>
        </p:spPr>
        <p:txBody>
          <a:bodyPr lIns="0" tIns="0" rIns="0" bIns="0" anchor="ctr" anchorCtr="0">
            <a:normAutofit/>
          </a:bodyPr>
          <a:lstStyle>
            <a:lvl1pPr marL="0" indent="0" algn="r" latinLnBrk="0">
              <a:spcBef>
                <a:spcPts val="0"/>
              </a:spcBef>
              <a:buFont typeface="Arial" panose="020B0604020202020204" pitchFamily="34" charset="0"/>
              <a:buNone/>
              <a:defRPr lang="ar-SA" sz="700" b="0" baseline="0">
                <a:solidFill>
                  <a:schemeClr val="accent1"/>
                </a:solidFill>
                <a:effectLst/>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Font typeface="Arial" panose="020B0604020202020204" pitchFamily="34" charset="0"/>
              <a:buNone/>
              <a:defRPr lang="ar-SA" sz="800" b="0">
                <a:solidFill>
                  <a:schemeClr val="accent1"/>
                </a:solidFill>
                <a:effectLst/>
                <a:latin typeface="+mn-lt"/>
              </a:defRPr>
            </a:lvl2pPr>
            <a:lvl3pPr marL="0" indent="0" algn="r" latinLnBrk="0">
              <a:spcBef>
                <a:spcPts val="0"/>
              </a:spcBef>
              <a:buFont typeface="Arial" panose="020B0604020202020204" pitchFamily="34" charset="0"/>
              <a:buNone/>
              <a:defRPr lang="ar-SA" sz="800" b="0">
                <a:solidFill>
                  <a:schemeClr val="accent1"/>
                </a:solidFill>
                <a:effectLst/>
                <a:latin typeface="+mn-lt"/>
              </a:defRPr>
            </a:lvl3pPr>
            <a:lvl4pPr marL="0" indent="0" algn="r" latinLnBrk="0">
              <a:spcBef>
                <a:spcPts val="0"/>
              </a:spcBef>
              <a:buFont typeface="Arial" panose="020B0604020202020204" pitchFamily="34" charset="0"/>
              <a:buNone/>
              <a:defRPr lang="ar-SA" sz="800" b="0">
                <a:solidFill>
                  <a:schemeClr val="accent1"/>
                </a:solidFill>
                <a:effectLst/>
                <a:latin typeface="+mn-lt"/>
              </a:defRPr>
            </a:lvl4pPr>
            <a:lvl5pPr marL="0" indent="0" algn="r" latinLnBrk="0">
              <a:spcBef>
                <a:spcPts val="0"/>
              </a:spcBef>
              <a:buFont typeface="Arial" panose="020B0604020202020204" pitchFamily="34" charset="0"/>
              <a:buNone/>
              <a:defRPr lang="ar-SA" sz="800" b="0">
                <a:solidFill>
                  <a:schemeClr val="accent1"/>
                </a:solidFill>
                <a:effectLst/>
                <a:latin typeface="+mn-lt"/>
              </a:defRPr>
            </a:lvl5pPr>
            <a:lvl6pPr marL="0" indent="0" algn="r" latinLnBrk="0">
              <a:spcBef>
                <a:spcPts val="0"/>
              </a:spcBef>
              <a:buFont typeface="Arial" panose="020B0604020202020204" pitchFamily="34" charset="0"/>
              <a:buNone/>
              <a:defRPr lang="ar-SA" sz="800" b="0">
                <a:solidFill>
                  <a:schemeClr val="accent1"/>
                </a:solidFill>
                <a:effectLst/>
                <a:latin typeface="+mn-lt"/>
              </a:defRPr>
            </a:lvl6pPr>
            <a:lvl7pPr marL="0" indent="0" algn="r" latinLnBrk="0">
              <a:spcBef>
                <a:spcPts val="0"/>
              </a:spcBef>
              <a:buFont typeface="Arial" panose="020B0604020202020204" pitchFamily="34" charset="0"/>
              <a:buNone/>
              <a:defRPr lang="ar-SA" sz="800" b="0">
                <a:solidFill>
                  <a:schemeClr val="accent1"/>
                </a:solidFill>
                <a:effectLst/>
                <a:latin typeface="+mn-lt"/>
              </a:defRPr>
            </a:lvl7pPr>
            <a:lvl8pPr marL="0" indent="0" algn="r" latinLnBrk="0">
              <a:spcBef>
                <a:spcPts val="0"/>
              </a:spcBef>
              <a:buFont typeface="Arial" panose="020B0604020202020204" pitchFamily="34" charset="0"/>
              <a:buNone/>
              <a:defRPr lang="ar-SA" sz="800" b="0">
                <a:solidFill>
                  <a:schemeClr val="accent1"/>
                </a:solidFill>
                <a:effectLst/>
                <a:latin typeface="+mn-lt"/>
              </a:defRPr>
            </a:lvl8pPr>
            <a:lvl9pPr marL="0" indent="0" algn="r" latinLnBrk="0">
              <a:spcBef>
                <a:spcPts val="0"/>
              </a:spcBef>
              <a:buFont typeface="Arial" panose="020B0604020202020204" pitchFamily="34" charset="0"/>
              <a:buNone/>
              <a:defRPr lang="ar-SA" sz="800" b="0">
                <a:solidFill>
                  <a:schemeClr val="accent1"/>
                </a:solidFill>
                <a:effectLst/>
                <a:latin typeface="+mn-lt"/>
              </a:defRPr>
            </a:lvl9pPr>
          </a:lstStyle>
          <a:p>
            <a:pPr lvl="0" algn="r" rtl="1"/>
            <a:r>
              <a:rPr lang="ar-SA"/>
              <a:t>رقم الهاتف</a:t>
            </a:r>
          </a:p>
        </p:txBody>
      </p:sp>
      <p:sp>
        <p:nvSpPr>
          <p:cNvPr id="161" name="عنصر نائب للنص 2"/>
          <p:cNvSpPr>
            <a:spLocks noGrp="1"/>
          </p:cNvSpPr>
          <p:nvPr>
            <p:ph type="body" sz="quarter" idx="119" hasCustomPrompt="1"/>
          </p:nvPr>
        </p:nvSpPr>
        <p:spPr>
          <a:xfrm>
            <a:off x="875174" y="6790495"/>
            <a:ext cx="1672049" cy="118872"/>
          </a:xfrm>
        </p:spPr>
        <p:txBody>
          <a:bodyPr lIns="0" tIns="0" rIns="0" bIns="0" anchor="ctr" anchorCtr="0">
            <a:normAutofit/>
          </a:bodyPr>
          <a:lstStyle>
            <a:lvl1pPr marL="0" indent="0" algn="r" latinLnBrk="0">
              <a:spcBef>
                <a:spcPts val="0"/>
              </a:spcBef>
              <a:buFont typeface="Arial" panose="020B0604020202020204" pitchFamily="34" charset="0"/>
              <a:buNone/>
              <a:defRPr lang="ar-SA" sz="700" b="0" baseline="0">
                <a:solidFill>
                  <a:schemeClr val="accent1"/>
                </a:solidFill>
                <a:effectLst/>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Font typeface="Arial" panose="020B0604020202020204" pitchFamily="34" charset="0"/>
              <a:buNone/>
              <a:defRPr lang="ar-SA" sz="800" b="0">
                <a:solidFill>
                  <a:schemeClr val="accent1"/>
                </a:solidFill>
                <a:effectLst/>
                <a:latin typeface="+mn-lt"/>
              </a:defRPr>
            </a:lvl2pPr>
            <a:lvl3pPr marL="0" indent="0" algn="r" latinLnBrk="0">
              <a:spcBef>
                <a:spcPts val="0"/>
              </a:spcBef>
              <a:buFont typeface="Arial" panose="020B0604020202020204" pitchFamily="34" charset="0"/>
              <a:buNone/>
              <a:defRPr lang="ar-SA" sz="800" b="0">
                <a:solidFill>
                  <a:schemeClr val="accent1"/>
                </a:solidFill>
                <a:effectLst/>
                <a:latin typeface="+mn-lt"/>
              </a:defRPr>
            </a:lvl3pPr>
            <a:lvl4pPr marL="0" indent="0" algn="r" latinLnBrk="0">
              <a:spcBef>
                <a:spcPts val="0"/>
              </a:spcBef>
              <a:buFont typeface="Arial" panose="020B0604020202020204" pitchFamily="34" charset="0"/>
              <a:buNone/>
              <a:defRPr lang="ar-SA" sz="800" b="0">
                <a:solidFill>
                  <a:schemeClr val="accent1"/>
                </a:solidFill>
                <a:effectLst/>
                <a:latin typeface="+mn-lt"/>
              </a:defRPr>
            </a:lvl4pPr>
            <a:lvl5pPr marL="0" indent="0" algn="r" latinLnBrk="0">
              <a:spcBef>
                <a:spcPts val="0"/>
              </a:spcBef>
              <a:buFont typeface="Arial" panose="020B0604020202020204" pitchFamily="34" charset="0"/>
              <a:buNone/>
              <a:defRPr lang="ar-SA" sz="800" b="0">
                <a:solidFill>
                  <a:schemeClr val="accent1"/>
                </a:solidFill>
                <a:effectLst/>
                <a:latin typeface="+mn-lt"/>
              </a:defRPr>
            </a:lvl5pPr>
            <a:lvl6pPr marL="0" indent="0" algn="r" latinLnBrk="0">
              <a:spcBef>
                <a:spcPts val="0"/>
              </a:spcBef>
              <a:buFont typeface="Arial" panose="020B0604020202020204" pitchFamily="34" charset="0"/>
              <a:buNone/>
              <a:defRPr lang="ar-SA" sz="800" b="0">
                <a:solidFill>
                  <a:schemeClr val="accent1"/>
                </a:solidFill>
                <a:effectLst/>
                <a:latin typeface="+mn-lt"/>
              </a:defRPr>
            </a:lvl6pPr>
            <a:lvl7pPr marL="0" indent="0" algn="r" latinLnBrk="0">
              <a:spcBef>
                <a:spcPts val="0"/>
              </a:spcBef>
              <a:buFont typeface="Arial" panose="020B0604020202020204" pitchFamily="34" charset="0"/>
              <a:buNone/>
              <a:defRPr lang="ar-SA" sz="800" b="0">
                <a:solidFill>
                  <a:schemeClr val="accent1"/>
                </a:solidFill>
                <a:effectLst/>
                <a:latin typeface="+mn-lt"/>
              </a:defRPr>
            </a:lvl7pPr>
            <a:lvl8pPr marL="0" indent="0" algn="r" latinLnBrk="0">
              <a:spcBef>
                <a:spcPts val="0"/>
              </a:spcBef>
              <a:buFont typeface="Arial" panose="020B0604020202020204" pitchFamily="34" charset="0"/>
              <a:buNone/>
              <a:defRPr lang="ar-SA" sz="800" b="0">
                <a:solidFill>
                  <a:schemeClr val="accent1"/>
                </a:solidFill>
                <a:effectLst/>
                <a:latin typeface="+mn-lt"/>
              </a:defRPr>
            </a:lvl8pPr>
            <a:lvl9pPr marL="0" indent="0" algn="r" latinLnBrk="0">
              <a:spcBef>
                <a:spcPts val="0"/>
              </a:spcBef>
              <a:buFont typeface="Arial" panose="020B0604020202020204" pitchFamily="34" charset="0"/>
              <a:buNone/>
              <a:defRPr lang="ar-SA" sz="800" b="0">
                <a:solidFill>
                  <a:schemeClr val="accent1"/>
                </a:solidFill>
                <a:effectLst/>
                <a:latin typeface="+mn-lt"/>
              </a:defRPr>
            </a:lvl9pPr>
          </a:lstStyle>
          <a:p>
            <a:pPr lvl="0" algn="r" rtl="1"/>
            <a:r>
              <a:rPr lang="ar-SA"/>
              <a:t>رقم الهاتف</a:t>
            </a:r>
          </a:p>
        </p:txBody>
      </p:sp>
      <p:sp>
        <p:nvSpPr>
          <p:cNvPr id="162" name="عنصر نائب للنص 2"/>
          <p:cNvSpPr>
            <a:spLocks noGrp="1"/>
          </p:cNvSpPr>
          <p:nvPr>
            <p:ph type="body" sz="quarter" idx="120" hasCustomPrompt="1"/>
          </p:nvPr>
        </p:nvSpPr>
        <p:spPr>
          <a:xfrm>
            <a:off x="875174" y="6919111"/>
            <a:ext cx="1672049" cy="118872"/>
          </a:xfrm>
        </p:spPr>
        <p:txBody>
          <a:bodyPr lIns="0" tIns="0" rIns="0" bIns="0" anchor="ctr" anchorCtr="0">
            <a:normAutofit/>
          </a:bodyPr>
          <a:lstStyle>
            <a:lvl1pPr marL="0" indent="0" algn="r" latinLnBrk="0">
              <a:spcBef>
                <a:spcPts val="0"/>
              </a:spcBef>
              <a:buFont typeface="Arial" panose="020B0604020202020204" pitchFamily="34" charset="0"/>
              <a:buNone/>
              <a:defRPr lang="ar-SA" sz="700" b="0" baseline="0">
                <a:solidFill>
                  <a:schemeClr val="accent1"/>
                </a:solidFill>
                <a:effectLst/>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Font typeface="Arial" panose="020B0604020202020204" pitchFamily="34" charset="0"/>
              <a:buNone/>
              <a:defRPr lang="ar-SA" sz="800" b="0">
                <a:solidFill>
                  <a:schemeClr val="accent1"/>
                </a:solidFill>
                <a:effectLst/>
                <a:latin typeface="+mn-lt"/>
              </a:defRPr>
            </a:lvl2pPr>
            <a:lvl3pPr marL="0" indent="0" algn="r" latinLnBrk="0">
              <a:spcBef>
                <a:spcPts val="0"/>
              </a:spcBef>
              <a:buFont typeface="Arial" panose="020B0604020202020204" pitchFamily="34" charset="0"/>
              <a:buNone/>
              <a:defRPr lang="ar-SA" sz="800" b="0">
                <a:solidFill>
                  <a:schemeClr val="accent1"/>
                </a:solidFill>
                <a:effectLst/>
                <a:latin typeface="+mn-lt"/>
              </a:defRPr>
            </a:lvl3pPr>
            <a:lvl4pPr marL="0" indent="0" algn="r" latinLnBrk="0">
              <a:spcBef>
                <a:spcPts val="0"/>
              </a:spcBef>
              <a:buFont typeface="Arial" panose="020B0604020202020204" pitchFamily="34" charset="0"/>
              <a:buNone/>
              <a:defRPr lang="ar-SA" sz="800" b="0">
                <a:solidFill>
                  <a:schemeClr val="accent1"/>
                </a:solidFill>
                <a:effectLst/>
                <a:latin typeface="+mn-lt"/>
              </a:defRPr>
            </a:lvl4pPr>
            <a:lvl5pPr marL="0" indent="0" algn="r" latinLnBrk="0">
              <a:spcBef>
                <a:spcPts val="0"/>
              </a:spcBef>
              <a:buFont typeface="Arial" panose="020B0604020202020204" pitchFamily="34" charset="0"/>
              <a:buNone/>
              <a:defRPr lang="ar-SA" sz="800" b="0">
                <a:solidFill>
                  <a:schemeClr val="accent1"/>
                </a:solidFill>
                <a:effectLst/>
                <a:latin typeface="+mn-lt"/>
              </a:defRPr>
            </a:lvl5pPr>
            <a:lvl6pPr marL="0" indent="0" algn="r" latinLnBrk="0">
              <a:spcBef>
                <a:spcPts val="0"/>
              </a:spcBef>
              <a:buFont typeface="Arial" panose="020B0604020202020204" pitchFamily="34" charset="0"/>
              <a:buNone/>
              <a:defRPr lang="ar-SA" sz="800" b="0">
                <a:solidFill>
                  <a:schemeClr val="accent1"/>
                </a:solidFill>
                <a:effectLst/>
                <a:latin typeface="+mn-lt"/>
              </a:defRPr>
            </a:lvl6pPr>
            <a:lvl7pPr marL="0" indent="0" algn="r" latinLnBrk="0">
              <a:spcBef>
                <a:spcPts val="0"/>
              </a:spcBef>
              <a:buFont typeface="Arial" panose="020B0604020202020204" pitchFamily="34" charset="0"/>
              <a:buNone/>
              <a:defRPr lang="ar-SA" sz="800" b="0">
                <a:solidFill>
                  <a:schemeClr val="accent1"/>
                </a:solidFill>
                <a:effectLst/>
                <a:latin typeface="+mn-lt"/>
              </a:defRPr>
            </a:lvl7pPr>
            <a:lvl8pPr marL="0" indent="0" algn="r" latinLnBrk="0">
              <a:spcBef>
                <a:spcPts val="0"/>
              </a:spcBef>
              <a:buFont typeface="Arial" panose="020B0604020202020204" pitchFamily="34" charset="0"/>
              <a:buNone/>
              <a:defRPr lang="ar-SA" sz="800" b="0">
                <a:solidFill>
                  <a:schemeClr val="accent1"/>
                </a:solidFill>
                <a:effectLst/>
                <a:latin typeface="+mn-lt"/>
              </a:defRPr>
            </a:lvl8pPr>
            <a:lvl9pPr marL="0" indent="0" algn="r" latinLnBrk="0">
              <a:spcBef>
                <a:spcPts val="0"/>
              </a:spcBef>
              <a:buFont typeface="Arial" panose="020B0604020202020204" pitchFamily="34" charset="0"/>
              <a:buNone/>
              <a:defRPr lang="ar-SA" sz="800" b="0">
                <a:solidFill>
                  <a:schemeClr val="accent1"/>
                </a:solidFill>
                <a:effectLst/>
                <a:latin typeface="+mn-lt"/>
              </a:defRPr>
            </a:lvl9pPr>
          </a:lstStyle>
          <a:p>
            <a:pPr lvl="0" algn="r" rtl="1"/>
            <a:r>
              <a:rPr lang="ar-SA"/>
              <a:t>عنوان البريد الإلكتروني</a:t>
            </a:r>
          </a:p>
        </p:txBody>
      </p:sp>
      <p:sp>
        <p:nvSpPr>
          <p:cNvPr id="163" name="عنصر نائب للنص 2"/>
          <p:cNvSpPr>
            <a:spLocks noGrp="1"/>
          </p:cNvSpPr>
          <p:nvPr>
            <p:ph type="body" sz="quarter" idx="121" hasCustomPrompt="1"/>
          </p:nvPr>
        </p:nvSpPr>
        <p:spPr>
          <a:xfrm>
            <a:off x="875174" y="7014519"/>
            <a:ext cx="1672049" cy="118872"/>
          </a:xfrm>
        </p:spPr>
        <p:txBody>
          <a:bodyPr lIns="0" tIns="0" rIns="0" bIns="0" anchor="ctr" anchorCtr="0">
            <a:normAutofit/>
          </a:bodyPr>
          <a:lstStyle>
            <a:lvl1pPr marL="0" indent="0" algn="r" latinLnBrk="0">
              <a:spcBef>
                <a:spcPts val="0"/>
              </a:spcBef>
              <a:buFont typeface="Arial" panose="020B0604020202020204" pitchFamily="34" charset="0"/>
              <a:buNone/>
              <a:defRPr lang="ar-SA" sz="700" b="0" baseline="0">
                <a:solidFill>
                  <a:schemeClr val="accent1"/>
                </a:solidFill>
                <a:effectLst/>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Font typeface="Arial" panose="020B0604020202020204" pitchFamily="34" charset="0"/>
              <a:buNone/>
              <a:defRPr lang="ar-SA" sz="800" b="0">
                <a:solidFill>
                  <a:schemeClr val="accent1"/>
                </a:solidFill>
                <a:effectLst/>
                <a:latin typeface="+mn-lt"/>
              </a:defRPr>
            </a:lvl2pPr>
            <a:lvl3pPr marL="0" indent="0" algn="r" latinLnBrk="0">
              <a:spcBef>
                <a:spcPts val="0"/>
              </a:spcBef>
              <a:buFont typeface="Arial" panose="020B0604020202020204" pitchFamily="34" charset="0"/>
              <a:buNone/>
              <a:defRPr lang="ar-SA" sz="800" b="0">
                <a:solidFill>
                  <a:schemeClr val="accent1"/>
                </a:solidFill>
                <a:effectLst/>
                <a:latin typeface="+mn-lt"/>
              </a:defRPr>
            </a:lvl3pPr>
            <a:lvl4pPr marL="0" indent="0" algn="r" latinLnBrk="0">
              <a:spcBef>
                <a:spcPts val="0"/>
              </a:spcBef>
              <a:buFont typeface="Arial" panose="020B0604020202020204" pitchFamily="34" charset="0"/>
              <a:buNone/>
              <a:defRPr lang="ar-SA" sz="800" b="0">
                <a:solidFill>
                  <a:schemeClr val="accent1"/>
                </a:solidFill>
                <a:effectLst/>
                <a:latin typeface="+mn-lt"/>
              </a:defRPr>
            </a:lvl4pPr>
            <a:lvl5pPr marL="0" indent="0" algn="r" latinLnBrk="0">
              <a:spcBef>
                <a:spcPts val="0"/>
              </a:spcBef>
              <a:buFont typeface="Arial" panose="020B0604020202020204" pitchFamily="34" charset="0"/>
              <a:buNone/>
              <a:defRPr lang="ar-SA" sz="800" b="0">
                <a:solidFill>
                  <a:schemeClr val="accent1"/>
                </a:solidFill>
                <a:effectLst/>
                <a:latin typeface="+mn-lt"/>
              </a:defRPr>
            </a:lvl5pPr>
            <a:lvl6pPr marL="0" indent="0" algn="r" latinLnBrk="0">
              <a:spcBef>
                <a:spcPts val="0"/>
              </a:spcBef>
              <a:buFont typeface="Arial" panose="020B0604020202020204" pitchFamily="34" charset="0"/>
              <a:buNone/>
              <a:defRPr lang="ar-SA" sz="800" b="0">
                <a:solidFill>
                  <a:schemeClr val="accent1"/>
                </a:solidFill>
                <a:effectLst/>
                <a:latin typeface="+mn-lt"/>
              </a:defRPr>
            </a:lvl6pPr>
            <a:lvl7pPr marL="0" indent="0" algn="r" latinLnBrk="0">
              <a:spcBef>
                <a:spcPts val="0"/>
              </a:spcBef>
              <a:buFont typeface="Arial" panose="020B0604020202020204" pitchFamily="34" charset="0"/>
              <a:buNone/>
              <a:defRPr lang="ar-SA" sz="800" b="0">
                <a:solidFill>
                  <a:schemeClr val="accent1"/>
                </a:solidFill>
                <a:effectLst/>
                <a:latin typeface="+mn-lt"/>
              </a:defRPr>
            </a:lvl7pPr>
            <a:lvl8pPr marL="0" indent="0" algn="r" latinLnBrk="0">
              <a:spcBef>
                <a:spcPts val="0"/>
              </a:spcBef>
              <a:buFont typeface="Arial" panose="020B0604020202020204" pitchFamily="34" charset="0"/>
              <a:buNone/>
              <a:defRPr lang="ar-SA" sz="800" b="0">
                <a:solidFill>
                  <a:schemeClr val="accent1"/>
                </a:solidFill>
                <a:effectLst/>
                <a:latin typeface="+mn-lt"/>
              </a:defRPr>
            </a:lvl8pPr>
            <a:lvl9pPr marL="0" indent="0" algn="r" latinLnBrk="0">
              <a:spcBef>
                <a:spcPts val="0"/>
              </a:spcBef>
              <a:buFont typeface="Arial" panose="020B0604020202020204" pitchFamily="34" charset="0"/>
              <a:buNone/>
              <a:defRPr lang="ar-SA" sz="800" b="0">
                <a:solidFill>
                  <a:schemeClr val="accent1"/>
                </a:solidFill>
                <a:effectLst/>
                <a:latin typeface="+mn-lt"/>
              </a:defRPr>
            </a:lvl9pPr>
          </a:lstStyle>
          <a:p>
            <a:pPr lvl="0" algn="r" rtl="1"/>
            <a:r>
              <a:rPr lang="ar-SA"/>
              <a:t>اسم المستخدم على Twitter</a:t>
            </a:r>
          </a:p>
        </p:txBody>
      </p:sp>
      <p:sp>
        <p:nvSpPr>
          <p:cNvPr id="164" name="عنصر نائب للنص 2"/>
          <p:cNvSpPr>
            <a:spLocks noGrp="1"/>
          </p:cNvSpPr>
          <p:nvPr>
            <p:ph type="body" sz="quarter" idx="122" hasCustomPrompt="1"/>
          </p:nvPr>
        </p:nvSpPr>
        <p:spPr>
          <a:xfrm>
            <a:off x="875174" y="7104886"/>
            <a:ext cx="1672049" cy="118872"/>
          </a:xfrm>
        </p:spPr>
        <p:txBody>
          <a:bodyPr lIns="0" tIns="0" rIns="0" bIns="0" anchor="ctr" anchorCtr="0">
            <a:normAutofit/>
          </a:bodyPr>
          <a:lstStyle>
            <a:lvl1pPr marL="0" indent="0" algn="r" latinLnBrk="0">
              <a:spcBef>
                <a:spcPts val="0"/>
              </a:spcBef>
              <a:buFont typeface="Arial" panose="020B0604020202020204" pitchFamily="34" charset="0"/>
              <a:buNone/>
              <a:defRPr lang="ar-SA" sz="700" b="0" baseline="0">
                <a:solidFill>
                  <a:schemeClr val="accent1"/>
                </a:solidFill>
                <a:effectLst/>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Font typeface="Arial" panose="020B0604020202020204" pitchFamily="34" charset="0"/>
              <a:buNone/>
              <a:defRPr lang="ar-SA" sz="800" b="0">
                <a:solidFill>
                  <a:schemeClr val="accent1"/>
                </a:solidFill>
                <a:effectLst/>
                <a:latin typeface="+mn-lt"/>
              </a:defRPr>
            </a:lvl2pPr>
            <a:lvl3pPr marL="0" indent="0" algn="r" latinLnBrk="0">
              <a:spcBef>
                <a:spcPts val="0"/>
              </a:spcBef>
              <a:buFont typeface="Arial" panose="020B0604020202020204" pitchFamily="34" charset="0"/>
              <a:buNone/>
              <a:defRPr lang="ar-SA" sz="800" b="0">
                <a:solidFill>
                  <a:schemeClr val="accent1"/>
                </a:solidFill>
                <a:effectLst/>
                <a:latin typeface="+mn-lt"/>
              </a:defRPr>
            </a:lvl3pPr>
            <a:lvl4pPr marL="0" indent="0" algn="r" latinLnBrk="0">
              <a:spcBef>
                <a:spcPts val="0"/>
              </a:spcBef>
              <a:buFont typeface="Arial" panose="020B0604020202020204" pitchFamily="34" charset="0"/>
              <a:buNone/>
              <a:defRPr lang="ar-SA" sz="800" b="0">
                <a:solidFill>
                  <a:schemeClr val="accent1"/>
                </a:solidFill>
                <a:effectLst/>
                <a:latin typeface="+mn-lt"/>
              </a:defRPr>
            </a:lvl4pPr>
            <a:lvl5pPr marL="0" indent="0" algn="r" latinLnBrk="0">
              <a:spcBef>
                <a:spcPts val="0"/>
              </a:spcBef>
              <a:buFont typeface="Arial" panose="020B0604020202020204" pitchFamily="34" charset="0"/>
              <a:buNone/>
              <a:defRPr lang="ar-SA" sz="800" b="0">
                <a:solidFill>
                  <a:schemeClr val="accent1"/>
                </a:solidFill>
                <a:effectLst/>
                <a:latin typeface="+mn-lt"/>
              </a:defRPr>
            </a:lvl5pPr>
            <a:lvl6pPr marL="0" indent="0" algn="r" latinLnBrk="0">
              <a:spcBef>
                <a:spcPts val="0"/>
              </a:spcBef>
              <a:buFont typeface="Arial" panose="020B0604020202020204" pitchFamily="34" charset="0"/>
              <a:buNone/>
              <a:defRPr lang="ar-SA" sz="800" b="0">
                <a:solidFill>
                  <a:schemeClr val="accent1"/>
                </a:solidFill>
                <a:effectLst/>
                <a:latin typeface="+mn-lt"/>
              </a:defRPr>
            </a:lvl6pPr>
            <a:lvl7pPr marL="0" indent="0" algn="r" latinLnBrk="0">
              <a:spcBef>
                <a:spcPts val="0"/>
              </a:spcBef>
              <a:buFont typeface="Arial" panose="020B0604020202020204" pitchFamily="34" charset="0"/>
              <a:buNone/>
              <a:defRPr lang="ar-SA" sz="800" b="0">
                <a:solidFill>
                  <a:schemeClr val="accent1"/>
                </a:solidFill>
                <a:effectLst/>
                <a:latin typeface="+mn-lt"/>
              </a:defRPr>
            </a:lvl7pPr>
            <a:lvl8pPr marL="0" indent="0" algn="r" latinLnBrk="0">
              <a:spcBef>
                <a:spcPts val="0"/>
              </a:spcBef>
              <a:buFont typeface="Arial" panose="020B0604020202020204" pitchFamily="34" charset="0"/>
              <a:buNone/>
              <a:defRPr lang="ar-SA" sz="800" b="0">
                <a:solidFill>
                  <a:schemeClr val="accent1"/>
                </a:solidFill>
                <a:effectLst/>
                <a:latin typeface="+mn-lt"/>
              </a:defRPr>
            </a:lvl8pPr>
            <a:lvl9pPr marL="0" indent="0" algn="r" latinLnBrk="0">
              <a:spcBef>
                <a:spcPts val="0"/>
              </a:spcBef>
              <a:buFont typeface="Arial" panose="020B0604020202020204" pitchFamily="34" charset="0"/>
              <a:buNone/>
              <a:defRPr lang="ar-SA" sz="800" b="0">
                <a:solidFill>
                  <a:schemeClr val="accent1"/>
                </a:solidFill>
                <a:effectLst/>
                <a:latin typeface="+mn-lt"/>
              </a:defRPr>
            </a:lvl9pPr>
          </a:lstStyle>
          <a:p>
            <a:pPr lvl="0" algn="r" rtl="1"/>
            <a:r>
              <a:rPr lang="ar-SA"/>
              <a:t>URL المدوّنة</a:t>
            </a:r>
          </a:p>
        </p:txBody>
      </p:sp>
      <p:sp>
        <p:nvSpPr>
          <p:cNvPr id="151" name="عنصر نائب للنص 2"/>
          <p:cNvSpPr>
            <a:spLocks noGrp="1"/>
          </p:cNvSpPr>
          <p:nvPr>
            <p:ph type="body" sz="quarter" idx="109" hasCustomPrompt="1"/>
          </p:nvPr>
        </p:nvSpPr>
        <p:spPr>
          <a:xfrm>
            <a:off x="4495273" y="6210896"/>
            <a:ext cx="1984003" cy="185282"/>
          </a:xfrm>
        </p:spPr>
        <p:txBody>
          <a:bodyPr lIns="0" tIns="0" rIns="0" bIns="0" anchor="b">
            <a:normAutofit/>
          </a:bodyPr>
          <a:lstStyle>
            <a:lvl1pPr marL="0" indent="0" algn="r" latinLnBrk="0">
              <a:spcBef>
                <a:spcPts val="0"/>
              </a:spcBef>
              <a:buNone/>
              <a:defRPr lang="ar-SA" sz="1100" b="1" cap="all" baseline="0">
                <a:solidFill>
                  <a:schemeClr val="tx1"/>
                </a:solidFill>
                <a:effectLst/>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ar-SA" sz="1300" b="1">
                <a:effectLst>
                  <a:outerShdw blurRad="38100" algn="ctr" rotWithShape="0">
                    <a:prstClr val="black">
                      <a:alpha val="40000"/>
                    </a:prstClr>
                  </a:outerShdw>
                </a:effectLst>
                <a:latin typeface="+mj-lt"/>
              </a:defRPr>
            </a:lvl2pPr>
            <a:lvl3pPr marL="0" indent="0" algn="r" latinLnBrk="0">
              <a:spcBef>
                <a:spcPts val="0"/>
              </a:spcBef>
              <a:buNone/>
              <a:defRPr lang="ar-SA" sz="1300" b="1">
                <a:effectLst>
                  <a:outerShdw blurRad="38100" algn="ctr" rotWithShape="0">
                    <a:prstClr val="black">
                      <a:alpha val="40000"/>
                    </a:prstClr>
                  </a:outerShdw>
                </a:effectLst>
                <a:latin typeface="+mj-lt"/>
              </a:defRPr>
            </a:lvl3pPr>
            <a:lvl4pPr marL="0" indent="0" algn="r" latinLnBrk="0">
              <a:spcBef>
                <a:spcPts val="0"/>
              </a:spcBef>
              <a:buNone/>
              <a:defRPr lang="ar-SA" sz="1300" b="1">
                <a:effectLst>
                  <a:outerShdw blurRad="38100" algn="ctr" rotWithShape="0">
                    <a:prstClr val="black">
                      <a:alpha val="40000"/>
                    </a:prstClr>
                  </a:outerShdw>
                </a:effectLst>
                <a:latin typeface="+mj-lt"/>
              </a:defRPr>
            </a:lvl4pPr>
            <a:lvl5pPr marL="0" indent="0" algn="r" latinLnBrk="0">
              <a:spcBef>
                <a:spcPts val="0"/>
              </a:spcBef>
              <a:buNone/>
              <a:defRPr lang="ar-SA" sz="1300" b="1">
                <a:effectLst>
                  <a:outerShdw blurRad="38100" algn="ctr" rotWithShape="0">
                    <a:prstClr val="black">
                      <a:alpha val="40000"/>
                    </a:prstClr>
                  </a:outerShdw>
                </a:effectLst>
                <a:latin typeface="+mj-lt"/>
              </a:defRPr>
            </a:lvl5pPr>
            <a:lvl6pPr marL="0" indent="0" algn="r" latinLnBrk="0">
              <a:spcBef>
                <a:spcPts val="0"/>
              </a:spcBef>
              <a:buNone/>
              <a:defRPr lang="ar-SA" sz="1300" b="1">
                <a:effectLst>
                  <a:outerShdw blurRad="38100" algn="ctr" rotWithShape="0">
                    <a:prstClr val="black">
                      <a:alpha val="40000"/>
                    </a:prstClr>
                  </a:outerShdw>
                </a:effectLst>
                <a:latin typeface="+mj-lt"/>
              </a:defRPr>
            </a:lvl6pPr>
            <a:lvl7pPr marL="0" indent="0" algn="r" latinLnBrk="0">
              <a:spcBef>
                <a:spcPts val="0"/>
              </a:spcBef>
              <a:buNone/>
              <a:defRPr lang="ar-SA" sz="1300" b="1">
                <a:effectLst>
                  <a:outerShdw blurRad="38100" algn="ctr" rotWithShape="0">
                    <a:prstClr val="black">
                      <a:alpha val="40000"/>
                    </a:prstClr>
                  </a:outerShdw>
                </a:effectLst>
                <a:latin typeface="+mj-lt"/>
              </a:defRPr>
            </a:lvl7pPr>
            <a:lvl8pPr marL="0" indent="0" algn="r" latinLnBrk="0">
              <a:spcBef>
                <a:spcPts val="0"/>
              </a:spcBef>
              <a:buNone/>
              <a:defRPr lang="ar-SA" sz="1300" b="1">
                <a:effectLst>
                  <a:outerShdw blurRad="38100" algn="ctr" rotWithShape="0">
                    <a:prstClr val="black">
                      <a:alpha val="40000"/>
                    </a:prstClr>
                  </a:outerShdw>
                </a:effectLst>
                <a:latin typeface="+mj-lt"/>
              </a:defRPr>
            </a:lvl8pPr>
            <a:lvl9pPr marL="0" indent="0" algn="r" latinLnBrk="0">
              <a:spcBef>
                <a:spcPts val="0"/>
              </a:spcBef>
              <a:buNone/>
              <a:defRPr lang="ar-SA" sz="1300" b="1">
                <a:effectLst>
                  <a:outerShdw blurRad="38100" algn="ctr" rotWithShape="0">
                    <a:prstClr val="black">
                      <a:alpha val="40000"/>
                    </a:prstClr>
                  </a:outerShdw>
                </a:effectLst>
                <a:latin typeface="+mj-lt"/>
              </a:defRPr>
            </a:lvl9pPr>
          </a:lstStyle>
          <a:p>
            <a:pPr lvl="0" algn="r" rtl="1"/>
            <a:r>
              <a:rPr lang="ar-SA"/>
              <a:t>اكتب الاسم هنا</a:t>
            </a:r>
          </a:p>
        </p:txBody>
      </p:sp>
      <p:sp>
        <p:nvSpPr>
          <p:cNvPr id="152" name="عنصر نائب للنص 2"/>
          <p:cNvSpPr>
            <a:spLocks noGrp="1"/>
          </p:cNvSpPr>
          <p:nvPr>
            <p:ph type="body" sz="quarter" idx="110" hasCustomPrompt="1"/>
          </p:nvPr>
        </p:nvSpPr>
        <p:spPr>
          <a:xfrm>
            <a:off x="4495273" y="6387374"/>
            <a:ext cx="1984003" cy="128016"/>
          </a:xfrm>
        </p:spPr>
        <p:txBody>
          <a:bodyPr lIns="0" tIns="0" rIns="0" bIns="0" anchor="t">
            <a:normAutofit/>
          </a:bodyPr>
          <a:lstStyle>
            <a:lvl1pPr marL="0" indent="0" algn="r" latinLnBrk="0">
              <a:spcBef>
                <a:spcPts val="0"/>
              </a:spcBef>
              <a:buNone/>
              <a:defRPr lang="ar-SA" sz="800" b="0" baseline="0">
                <a:solidFill>
                  <a:schemeClr val="bg2">
                    <a:lumMod val="50000"/>
                  </a:schemeClr>
                </a:solidFill>
                <a:effectLst/>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ar-SA" sz="850" b="1">
                <a:solidFill>
                  <a:schemeClr val="tx1"/>
                </a:solidFill>
                <a:effectLst>
                  <a:outerShdw blurRad="38100" algn="ctr" rotWithShape="0">
                    <a:prstClr val="black">
                      <a:alpha val="40000"/>
                    </a:prstClr>
                  </a:outerShdw>
                </a:effectLst>
                <a:latin typeface="+mj-lt"/>
              </a:defRPr>
            </a:lvl2pPr>
            <a:lvl3pPr marL="0" indent="0" algn="r" latinLnBrk="0">
              <a:spcBef>
                <a:spcPts val="0"/>
              </a:spcBef>
              <a:buNone/>
              <a:defRPr lang="ar-SA" sz="850" b="1">
                <a:solidFill>
                  <a:schemeClr val="tx1"/>
                </a:solidFill>
                <a:effectLst>
                  <a:outerShdw blurRad="38100" algn="ctr" rotWithShape="0">
                    <a:prstClr val="black">
                      <a:alpha val="40000"/>
                    </a:prstClr>
                  </a:outerShdw>
                </a:effectLst>
                <a:latin typeface="+mj-lt"/>
              </a:defRPr>
            </a:lvl3pPr>
            <a:lvl4pPr marL="0" indent="0" algn="r" latinLnBrk="0">
              <a:spcBef>
                <a:spcPts val="0"/>
              </a:spcBef>
              <a:buNone/>
              <a:defRPr lang="ar-SA" sz="850" b="1">
                <a:solidFill>
                  <a:schemeClr val="tx1"/>
                </a:solidFill>
                <a:effectLst>
                  <a:outerShdw blurRad="38100" algn="ctr" rotWithShape="0">
                    <a:prstClr val="black">
                      <a:alpha val="40000"/>
                    </a:prstClr>
                  </a:outerShdw>
                </a:effectLst>
                <a:latin typeface="+mj-lt"/>
              </a:defRPr>
            </a:lvl4pPr>
            <a:lvl5pPr marL="0" indent="0" algn="r" latinLnBrk="0">
              <a:spcBef>
                <a:spcPts val="0"/>
              </a:spcBef>
              <a:buNone/>
              <a:defRPr lang="ar-SA" sz="850" b="1">
                <a:solidFill>
                  <a:schemeClr val="tx1"/>
                </a:solidFill>
                <a:effectLst>
                  <a:outerShdw blurRad="38100" algn="ctr" rotWithShape="0">
                    <a:prstClr val="black">
                      <a:alpha val="40000"/>
                    </a:prstClr>
                  </a:outerShdw>
                </a:effectLst>
                <a:latin typeface="+mj-lt"/>
              </a:defRPr>
            </a:lvl5pPr>
            <a:lvl6pPr marL="0" indent="0" algn="r" latinLnBrk="0">
              <a:spcBef>
                <a:spcPts val="0"/>
              </a:spcBef>
              <a:buNone/>
              <a:defRPr lang="ar-SA" sz="850" b="1">
                <a:solidFill>
                  <a:schemeClr val="tx1"/>
                </a:solidFill>
                <a:effectLst>
                  <a:outerShdw blurRad="38100" algn="ctr" rotWithShape="0">
                    <a:prstClr val="black">
                      <a:alpha val="40000"/>
                    </a:prstClr>
                  </a:outerShdw>
                </a:effectLst>
                <a:latin typeface="+mj-lt"/>
              </a:defRPr>
            </a:lvl6pPr>
            <a:lvl7pPr marL="0" indent="0" algn="r" latinLnBrk="0">
              <a:spcBef>
                <a:spcPts val="0"/>
              </a:spcBef>
              <a:buNone/>
              <a:defRPr lang="ar-SA" sz="850" b="1">
                <a:solidFill>
                  <a:schemeClr val="tx1"/>
                </a:solidFill>
                <a:effectLst>
                  <a:outerShdw blurRad="38100" algn="ctr" rotWithShape="0">
                    <a:prstClr val="black">
                      <a:alpha val="40000"/>
                    </a:prstClr>
                  </a:outerShdw>
                </a:effectLst>
                <a:latin typeface="+mj-lt"/>
              </a:defRPr>
            </a:lvl7pPr>
            <a:lvl8pPr marL="0" indent="0" algn="r" latinLnBrk="0">
              <a:spcBef>
                <a:spcPts val="0"/>
              </a:spcBef>
              <a:buNone/>
              <a:defRPr lang="ar-SA" sz="850" b="1">
                <a:solidFill>
                  <a:schemeClr val="tx1"/>
                </a:solidFill>
                <a:effectLst>
                  <a:outerShdw blurRad="38100" algn="ctr" rotWithShape="0">
                    <a:prstClr val="black">
                      <a:alpha val="40000"/>
                    </a:prstClr>
                  </a:outerShdw>
                </a:effectLst>
                <a:latin typeface="+mj-lt"/>
              </a:defRPr>
            </a:lvl8pPr>
            <a:lvl9pPr marL="0" indent="0" algn="r" latinLnBrk="0">
              <a:spcBef>
                <a:spcPts val="0"/>
              </a:spcBef>
              <a:buNone/>
              <a:defRPr lang="ar-SA" sz="850" b="1">
                <a:solidFill>
                  <a:schemeClr val="tx1"/>
                </a:solidFill>
                <a:effectLst>
                  <a:outerShdw blurRad="38100" algn="ctr" rotWithShape="0">
                    <a:prstClr val="black">
                      <a:alpha val="40000"/>
                    </a:prstClr>
                  </a:outerShdw>
                </a:effectLst>
                <a:latin typeface="+mj-lt"/>
              </a:defRPr>
            </a:lvl9pPr>
          </a:lstStyle>
          <a:p>
            <a:pPr lvl="0" algn="r" rtl="1"/>
            <a:r>
              <a:rPr lang="ar-SA"/>
              <a:t>اكتب المسمّى الوظيفي أو الهواية هنا</a:t>
            </a:r>
          </a:p>
        </p:txBody>
      </p:sp>
      <p:sp>
        <p:nvSpPr>
          <p:cNvPr id="153" name="عنصر نائب للنص 2"/>
          <p:cNvSpPr>
            <a:spLocks noGrp="1"/>
          </p:cNvSpPr>
          <p:nvPr>
            <p:ph type="body" sz="quarter" idx="111" hasCustomPrompt="1"/>
          </p:nvPr>
        </p:nvSpPr>
        <p:spPr>
          <a:xfrm>
            <a:off x="4076571" y="6695086"/>
            <a:ext cx="1672049" cy="118872"/>
          </a:xfrm>
        </p:spPr>
        <p:txBody>
          <a:bodyPr lIns="0" tIns="0" rIns="0" bIns="0" anchor="ctr" anchorCtr="0">
            <a:normAutofit/>
          </a:bodyPr>
          <a:lstStyle>
            <a:lvl1pPr marL="0" indent="0" algn="r" latinLnBrk="0">
              <a:spcBef>
                <a:spcPts val="0"/>
              </a:spcBef>
              <a:buFont typeface="Arial" panose="020B0604020202020204" pitchFamily="34" charset="0"/>
              <a:buNone/>
              <a:defRPr lang="ar-SA" sz="700" b="0" baseline="0">
                <a:solidFill>
                  <a:schemeClr val="accent1"/>
                </a:solidFill>
                <a:effectLst/>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Font typeface="Arial" panose="020B0604020202020204" pitchFamily="34" charset="0"/>
              <a:buNone/>
              <a:defRPr lang="ar-SA" sz="800" b="0">
                <a:solidFill>
                  <a:schemeClr val="accent1"/>
                </a:solidFill>
                <a:effectLst/>
                <a:latin typeface="+mn-lt"/>
              </a:defRPr>
            </a:lvl2pPr>
            <a:lvl3pPr marL="0" indent="0" algn="r" latinLnBrk="0">
              <a:spcBef>
                <a:spcPts val="0"/>
              </a:spcBef>
              <a:buFont typeface="Arial" panose="020B0604020202020204" pitchFamily="34" charset="0"/>
              <a:buNone/>
              <a:defRPr lang="ar-SA" sz="800" b="0">
                <a:solidFill>
                  <a:schemeClr val="accent1"/>
                </a:solidFill>
                <a:effectLst/>
                <a:latin typeface="+mn-lt"/>
              </a:defRPr>
            </a:lvl3pPr>
            <a:lvl4pPr marL="0" indent="0" algn="r" latinLnBrk="0">
              <a:spcBef>
                <a:spcPts val="0"/>
              </a:spcBef>
              <a:buFont typeface="Arial" panose="020B0604020202020204" pitchFamily="34" charset="0"/>
              <a:buNone/>
              <a:defRPr lang="ar-SA" sz="800" b="0">
                <a:solidFill>
                  <a:schemeClr val="accent1"/>
                </a:solidFill>
                <a:effectLst/>
                <a:latin typeface="+mn-lt"/>
              </a:defRPr>
            </a:lvl4pPr>
            <a:lvl5pPr marL="0" indent="0" algn="r" latinLnBrk="0">
              <a:spcBef>
                <a:spcPts val="0"/>
              </a:spcBef>
              <a:buFont typeface="Arial" panose="020B0604020202020204" pitchFamily="34" charset="0"/>
              <a:buNone/>
              <a:defRPr lang="ar-SA" sz="800" b="0">
                <a:solidFill>
                  <a:schemeClr val="accent1"/>
                </a:solidFill>
                <a:effectLst/>
                <a:latin typeface="+mn-lt"/>
              </a:defRPr>
            </a:lvl5pPr>
            <a:lvl6pPr marL="0" indent="0" algn="r" latinLnBrk="0">
              <a:spcBef>
                <a:spcPts val="0"/>
              </a:spcBef>
              <a:buFont typeface="Arial" panose="020B0604020202020204" pitchFamily="34" charset="0"/>
              <a:buNone/>
              <a:defRPr lang="ar-SA" sz="800" b="0">
                <a:solidFill>
                  <a:schemeClr val="accent1"/>
                </a:solidFill>
                <a:effectLst/>
                <a:latin typeface="+mn-lt"/>
              </a:defRPr>
            </a:lvl6pPr>
            <a:lvl7pPr marL="0" indent="0" algn="r" latinLnBrk="0">
              <a:spcBef>
                <a:spcPts val="0"/>
              </a:spcBef>
              <a:buFont typeface="Arial" panose="020B0604020202020204" pitchFamily="34" charset="0"/>
              <a:buNone/>
              <a:defRPr lang="ar-SA" sz="800" b="0">
                <a:solidFill>
                  <a:schemeClr val="accent1"/>
                </a:solidFill>
                <a:effectLst/>
                <a:latin typeface="+mn-lt"/>
              </a:defRPr>
            </a:lvl7pPr>
            <a:lvl8pPr marL="0" indent="0" algn="r" latinLnBrk="0">
              <a:spcBef>
                <a:spcPts val="0"/>
              </a:spcBef>
              <a:buFont typeface="Arial" panose="020B0604020202020204" pitchFamily="34" charset="0"/>
              <a:buNone/>
              <a:defRPr lang="ar-SA" sz="800" b="0">
                <a:solidFill>
                  <a:schemeClr val="accent1"/>
                </a:solidFill>
                <a:effectLst/>
                <a:latin typeface="+mn-lt"/>
              </a:defRPr>
            </a:lvl8pPr>
            <a:lvl9pPr marL="0" indent="0" algn="r" latinLnBrk="0">
              <a:spcBef>
                <a:spcPts val="0"/>
              </a:spcBef>
              <a:buFont typeface="Arial" panose="020B0604020202020204" pitchFamily="34" charset="0"/>
              <a:buNone/>
              <a:defRPr lang="ar-SA" sz="800" b="0">
                <a:solidFill>
                  <a:schemeClr val="accent1"/>
                </a:solidFill>
                <a:effectLst/>
                <a:latin typeface="+mn-lt"/>
              </a:defRPr>
            </a:lvl9pPr>
          </a:lstStyle>
          <a:p>
            <a:pPr lvl="0" algn="r" rtl="1"/>
            <a:r>
              <a:rPr lang="ar-SA"/>
              <a:t>رقم الهاتف</a:t>
            </a:r>
          </a:p>
        </p:txBody>
      </p:sp>
      <p:sp>
        <p:nvSpPr>
          <p:cNvPr id="154" name="عنصر نائب للنص 2"/>
          <p:cNvSpPr>
            <a:spLocks noGrp="1"/>
          </p:cNvSpPr>
          <p:nvPr>
            <p:ph type="body" sz="quarter" idx="112" hasCustomPrompt="1"/>
          </p:nvPr>
        </p:nvSpPr>
        <p:spPr>
          <a:xfrm>
            <a:off x="4076571" y="6790495"/>
            <a:ext cx="1672049" cy="118872"/>
          </a:xfrm>
        </p:spPr>
        <p:txBody>
          <a:bodyPr lIns="0" tIns="0" rIns="0" bIns="0" anchor="ctr" anchorCtr="0">
            <a:normAutofit/>
          </a:bodyPr>
          <a:lstStyle>
            <a:lvl1pPr marL="0" indent="0" algn="r" latinLnBrk="0">
              <a:spcBef>
                <a:spcPts val="0"/>
              </a:spcBef>
              <a:buFont typeface="Arial" panose="020B0604020202020204" pitchFamily="34" charset="0"/>
              <a:buNone/>
              <a:defRPr lang="ar-SA" sz="700" b="0" baseline="0">
                <a:solidFill>
                  <a:schemeClr val="accent1"/>
                </a:solidFill>
                <a:effectLst/>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Font typeface="Arial" panose="020B0604020202020204" pitchFamily="34" charset="0"/>
              <a:buNone/>
              <a:defRPr lang="ar-SA" sz="800" b="0">
                <a:solidFill>
                  <a:schemeClr val="accent1"/>
                </a:solidFill>
                <a:effectLst/>
                <a:latin typeface="+mn-lt"/>
              </a:defRPr>
            </a:lvl2pPr>
            <a:lvl3pPr marL="0" indent="0" algn="r" latinLnBrk="0">
              <a:spcBef>
                <a:spcPts val="0"/>
              </a:spcBef>
              <a:buFont typeface="Arial" panose="020B0604020202020204" pitchFamily="34" charset="0"/>
              <a:buNone/>
              <a:defRPr lang="ar-SA" sz="800" b="0">
                <a:solidFill>
                  <a:schemeClr val="accent1"/>
                </a:solidFill>
                <a:effectLst/>
                <a:latin typeface="+mn-lt"/>
              </a:defRPr>
            </a:lvl3pPr>
            <a:lvl4pPr marL="0" indent="0" algn="r" latinLnBrk="0">
              <a:spcBef>
                <a:spcPts val="0"/>
              </a:spcBef>
              <a:buFont typeface="Arial" panose="020B0604020202020204" pitchFamily="34" charset="0"/>
              <a:buNone/>
              <a:defRPr lang="ar-SA" sz="800" b="0">
                <a:solidFill>
                  <a:schemeClr val="accent1"/>
                </a:solidFill>
                <a:effectLst/>
                <a:latin typeface="+mn-lt"/>
              </a:defRPr>
            </a:lvl4pPr>
            <a:lvl5pPr marL="0" indent="0" algn="r" latinLnBrk="0">
              <a:spcBef>
                <a:spcPts val="0"/>
              </a:spcBef>
              <a:buFont typeface="Arial" panose="020B0604020202020204" pitchFamily="34" charset="0"/>
              <a:buNone/>
              <a:defRPr lang="ar-SA" sz="800" b="0">
                <a:solidFill>
                  <a:schemeClr val="accent1"/>
                </a:solidFill>
                <a:effectLst/>
                <a:latin typeface="+mn-lt"/>
              </a:defRPr>
            </a:lvl5pPr>
            <a:lvl6pPr marL="0" indent="0" algn="r" latinLnBrk="0">
              <a:spcBef>
                <a:spcPts val="0"/>
              </a:spcBef>
              <a:buFont typeface="Arial" panose="020B0604020202020204" pitchFamily="34" charset="0"/>
              <a:buNone/>
              <a:defRPr lang="ar-SA" sz="800" b="0">
                <a:solidFill>
                  <a:schemeClr val="accent1"/>
                </a:solidFill>
                <a:effectLst/>
                <a:latin typeface="+mn-lt"/>
              </a:defRPr>
            </a:lvl6pPr>
            <a:lvl7pPr marL="0" indent="0" algn="r" latinLnBrk="0">
              <a:spcBef>
                <a:spcPts val="0"/>
              </a:spcBef>
              <a:buFont typeface="Arial" panose="020B0604020202020204" pitchFamily="34" charset="0"/>
              <a:buNone/>
              <a:defRPr lang="ar-SA" sz="800" b="0">
                <a:solidFill>
                  <a:schemeClr val="accent1"/>
                </a:solidFill>
                <a:effectLst/>
                <a:latin typeface="+mn-lt"/>
              </a:defRPr>
            </a:lvl7pPr>
            <a:lvl8pPr marL="0" indent="0" algn="r" latinLnBrk="0">
              <a:spcBef>
                <a:spcPts val="0"/>
              </a:spcBef>
              <a:buFont typeface="Arial" panose="020B0604020202020204" pitchFamily="34" charset="0"/>
              <a:buNone/>
              <a:defRPr lang="ar-SA" sz="800" b="0">
                <a:solidFill>
                  <a:schemeClr val="accent1"/>
                </a:solidFill>
                <a:effectLst/>
                <a:latin typeface="+mn-lt"/>
              </a:defRPr>
            </a:lvl8pPr>
            <a:lvl9pPr marL="0" indent="0" algn="r" latinLnBrk="0">
              <a:spcBef>
                <a:spcPts val="0"/>
              </a:spcBef>
              <a:buFont typeface="Arial" panose="020B0604020202020204" pitchFamily="34" charset="0"/>
              <a:buNone/>
              <a:defRPr lang="ar-SA" sz="800" b="0">
                <a:solidFill>
                  <a:schemeClr val="accent1"/>
                </a:solidFill>
                <a:effectLst/>
                <a:latin typeface="+mn-lt"/>
              </a:defRPr>
            </a:lvl9pPr>
          </a:lstStyle>
          <a:p>
            <a:pPr lvl="0" algn="r" rtl="1"/>
            <a:r>
              <a:rPr lang="ar-SA"/>
              <a:t>رقم الهاتف</a:t>
            </a:r>
          </a:p>
        </p:txBody>
      </p:sp>
      <p:sp>
        <p:nvSpPr>
          <p:cNvPr id="155" name="عنصر نائب للنص 2"/>
          <p:cNvSpPr>
            <a:spLocks noGrp="1"/>
          </p:cNvSpPr>
          <p:nvPr>
            <p:ph type="body" sz="quarter" idx="113" hasCustomPrompt="1"/>
          </p:nvPr>
        </p:nvSpPr>
        <p:spPr>
          <a:xfrm>
            <a:off x="4076571" y="6919111"/>
            <a:ext cx="1672049" cy="118872"/>
          </a:xfrm>
        </p:spPr>
        <p:txBody>
          <a:bodyPr lIns="0" tIns="0" rIns="0" bIns="0" anchor="ctr" anchorCtr="0">
            <a:normAutofit/>
          </a:bodyPr>
          <a:lstStyle>
            <a:lvl1pPr marL="0" indent="0" algn="r" latinLnBrk="0">
              <a:spcBef>
                <a:spcPts val="0"/>
              </a:spcBef>
              <a:buFont typeface="Arial" panose="020B0604020202020204" pitchFamily="34" charset="0"/>
              <a:buNone/>
              <a:defRPr lang="ar-SA" sz="700" b="0" baseline="0">
                <a:solidFill>
                  <a:schemeClr val="accent1"/>
                </a:solidFill>
                <a:effectLst/>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Font typeface="Arial" panose="020B0604020202020204" pitchFamily="34" charset="0"/>
              <a:buNone/>
              <a:defRPr lang="ar-SA" sz="800" b="0">
                <a:solidFill>
                  <a:schemeClr val="accent1"/>
                </a:solidFill>
                <a:effectLst/>
                <a:latin typeface="+mn-lt"/>
              </a:defRPr>
            </a:lvl2pPr>
            <a:lvl3pPr marL="0" indent="0" algn="r" latinLnBrk="0">
              <a:spcBef>
                <a:spcPts val="0"/>
              </a:spcBef>
              <a:buFont typeface="Arial" panose="020B0604020202020204" pitchFamily="34" charset="0"/>
              <a:buNone/>
              <a:defRPr lang="ar-SA" sz="800" b="0">
                <a:solidFill>
                  <a:schemeClr val="accent1"/>
                </a:solidFill>
                <a:effectLst/>
                <a:latin typeface="+mn-lt"/>
              </a:defRPr>
            </a:lvl3pPr>
            <a:lvl4pPr marL="0" indent="0" algn="r" latinLnBrk="0">
              <a:spcBef>
                <a:spcPts val="0"/>
              </a:spcBef>
              <a:buFont typeface="Arial" panose="020B0604020202020204" pitchFamily="34" charset="0"/>
              <a:buNone/>
              <a:defRPr lang="ar-SA" sz="800" b="0">
                <a:solidFill>
                  <a:schemeClr val="accent1"/>
                </a:solidFill>
                <a:effectLst/>
                <a:latin typeface="+mn-lt"/>
              </a:defRPr>
            </a:lvl4pPr>
            <a:lvl5pPr marL="0" indent="0" algn="r" latinLnBrk="0">
              <a:spcBef>
                <a:spcPts val="0"/>
              </a:spcBef>
              <a:buFont typeface="Arial" panose="020B0604020202020204" pitchFamily="34" charset="0"/>
              <a:buNone/>
              <a:defRPr lang="ar-SA" sz="800" b="0">
                <a:solidFill>
                  <a:schemeClr val="accent1"/>
                </a:solidFill>
                <a:effectLst/>
                <a:latin typeface="+mn-lt"/>
              </a:defRPr>
            </a:lvl5pPr>
            <a:lvl6pPr marL="0" indent="0" algn="r" latinLnBrk="0">
              <a:spcBef>
                <a:spcPts val="0"/>
              </a:spcBef>
              <a:buFont typeface="Arial" panose="020B0604020202020204" pitchFamily="34" charset="0"/>
              <a:buNone/>
              <a:defRPr lang="ar-SA" sz="800" b="0">
                <a:solidFill>
                  <a:schemeClr val="accent1"/>
                </a:solidFill>
                <a:effectLst/>
                <a:latin typeface="+mn-lt"/>
              </a:defRPr>
            </a:lvl6pPr>
            <a:lvl7pPr marL="0" indent="0" algn="r" latinLnBrk="0">
              <a:spcBef>
                <a:spcPts val="0"/>
              </a:spcBef>
              <a:buFont typeface="Arial" panose="020B0604020202020204" pitchFamily="34" charset="0"/>
              <a:buNone/>
              <a:defRPr lang="ar-SA" sz="800" b="0">
                <a:solidFill>
                  <a:schemeClr val="accent1"/>
                </a:solidFill>
                <a:effectLst/>
                <a:latin typeface="+mn-lt"/>
              </a:defRPr>
            </a:lvl7pPr>
            <a:lvl8pPr marL="0" indent="0" algn="r" latinLnBrk="0">
              <a:spcBef>
                <a:spcPts val="0"/>
              </a:spcBef>
              <a:buFont typeface="Arial" panose="020B0604020202020204" pitchFamily="34" charset="0"/>
              <a:buNone/>
              <a:defRPr lang="ar-SA" sz="800" b="0">
                <a:solidFill>
                  <a:schemeClr val="accent1"/>
                </a:solidFill>
                <a:effectLst/>
                <a:latin typeface="+mn-lt"/>
              </a:defRPr>
            </a:lvl8pPr>
            <a:lvl9pPr marL="0" indent="0" algn="r" latinLnBrk="0">
              <a:spcBef>
                <a:spcPts val="0"/>
              </a:spcBef>
              <a:buFont typeface="Arial" panose="020B0604020202020204" pitchFamily="34" charset="0"/>
              <a:buNone/>
              <a:defRPr lang="ar-SA" sz="800" b="0">
                <a:solidFill>
                  <a:schemeClr val="accent1"/>
                </a:solidFill>
                <a:effectLst/>
                <a:latin typeface="+mn-lt"/>
              </a:defRPr>
            </a:lvl9pPr>
          </a:lstStyle>
          <a:p>
            <a:pPr lvl="0" algn="r" rtl="1"/>
            <a:r>
              <a:rPr lang="ar-SA"/>
              <a:t>عنوان البريد الإلكتروني</a:t>
            </a:r>
          </a:p>
        </p:txBody>
      </p:sp>
      <p:sp>
        <p:nvSpPr>
          <p:cNvPr id="156" name="عنصر نائب للنص 2"/>
          <p:cNvSpPr>
            <a:spLocks noGrp="1"/>
          </p:cNvSpPr>
          <p:nvPr>
            <p:ph type="body" sz="quarter" idx="114" hasCustomPrompt="1"/>
          </p:nvPr>
        </p:nvSpPr>
        <p:spPr>
          <a:xfrm>
            <a:off x="4076571" y="7014519"/>
            <a:ext cx="1672049" cy="118872"/>
          </a:xfrm>
        </p:spPr>
        <p:txBody>
          <a:bodyPr lIns="0" tIns="0" rIns="0" bIns="0" anchor="ctr" anchorCtr="0">
            <a:normAutofit/>
          </a:bodyPr>
          <a:lstStyle>
            <a:lvl1pPr marL="0" indent="0" algn="r" latinLnBrk="0">
              <a:spcBef>
                <a:spcPts val="0"/>
              </a:spcBef>
              <a:buFont typeface="Arial" panose="020B0604020202020204" pitchFamily="34" charset="0"/>
              <a:buNone/>
              <a:defRPr lang="ar-SA" sz="700" b="0" baseline="0">
                <a:solidFill>
                  <a:schemeClr val="accent1"/>
                </a:solidFill>
                <a:effectLst/>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Font typeface="Arial" panose="020B0604020202020204" pitchFamily="34" charset="0"/>
              <a:buNone/>
              <a:defRPr lang="ar-SA" sz="800" b="0">
                <a:solidFill>
                  <a:schemeClr val="accent1"/>
                </a:solidFill>
                <a:effectLst/>
                <a:latin typeface="+mn-lt"/>
              </a:defRPr>
            </a:lvl2pPr>
            <a:lvl3pPr marL="0" indent="0" algn="r" latinLnBrk="0">
              <a:spcBef>
                <a:spcPts val="0"/>
              </a:spcBef>
              <a:buFont typeface="Arial" panose="020B0604020202020204" pitchFamily="34" charset="0"/>
              <a:buNone/>
              <a:defRPr lang="ar-SA" sz="800" b="0">
                <a:solidFill>
                  <a:schemeClr val="accent1"/>
                </a:solidFill>
                <a:effectLst/>
                <a:latin typeface="+mn-lt"/>
              </a:defRPr>
            </a:lvl3pPr>
            <a:lvl4pPr marL="0" indent="0" algn="r" latinLnBrk="0">
              <a:spcBef>
                <a:spcPts val="0"/>
              </a:spcBef>
              <a:buFont typeface="Arial" panose="020B0604020202020204" pitchFamily="34" charset="0"/>
              <a:buNone/>
              <a:defRPr lang="ar-SA" sz="800" b="0">
                <a:solidFill>
                  <a:schemeClr val="accent1"/>
                </a:solidFill>
                <a:effectLst/>
                <a:latin typeface="+mn-lt"/>
              </a:defRPr>
            </a:lvl4pPr>
            <a:lvl5pPr marL="0" indent="0" algn="r" latinLnBrk="0">
              <a:spcBef>
                <a:spcPts val="0"/>
              </a:spcBef>
              <a:buFont typeface="Arial" panose="020B0604020202020204" pitchFamily="34" charset="0"/>
              <a:buNone/>
              <a:defRPr lang="ar-SA" sz="800" b="0">
                <a:solidFill>
                  <a:schemeClr val="accent1"/>
                </a:solidFill>
                <a:effectLst/>
                <a:latin typeface="+mn-lt"/>
              </a:defRPr>
            </a:lvl5pPr>
            <a:lvl6pPr marL="0" indent="0" algn="r" latinLnBrk="0">
              <a:spcBef>
                <a:spcPts val="0"/>
              </a:spcBef>
              <a:buFont typeface="Arial" panose="020B0604020202020204" pitchFamily="34" charset="0"/>
              <a:buNone/>
              <a:defRPr lang="ar-SA" sz="800" b="0">
                <a:solidFill>
                  <a:schemeClr val="accent1"/>
                </a:solidFill>
                <a:effectLst/>
                <a:latin typeface="+mn-lt"/>
              </a:defRPr>
            </a:lvl6pPr>
            <a:lvl7pPr marL="0" indent="0" algn="r" latinLnBrk="0">
              <a:spcBef>
                <a:spcPts val="0"/>
              </a:spcBef>
              <a:buFont typeface="Arial" panose="020B0604020202020204" pitchFamily="34" charset="0"/>
              <a:buNone/>
              <a:defRPr lang="ar-SA" sz="800" b="0">
                <a:solidFill>
                  <a:schemeClr val="accent1"/>
                </a:solidFill>
                <a:effectLst/>
                <a:latin typeface="+mn-lt"/>
              </a:defRPr>
            </a:lvl7pPr>
            <a:lvl8pPr marL="0" indent="0" algn="r" latinLnBrk="0">
              <a:spcBef>
                <a:spcPts val="0"/>
              </a:spcBef>
              <a:buFont typeface="Arial" panose="020B0604020202020204" pitchFamily="34" charset="0"/>
              <a:buNone/>
              <a:defRPr lang="ar-SA" sz="800" b="0">
                <a:solidFill>
                  <a:schemeClr val="accent1"/>
                </a:solidFill>
                <a:effectLst/>
                <a:latin typeface="+mn-lt"/>
              </a:defRPr>
            </a:lvl8pPr>
            <a:lvl9pPr marL="0" indent="0" algn="r" latinLnBrk="0">
              <a:spcBef>
                <a:spcPts val="0"/>
              </a:spcBef>
              <a:buFont typeface="Arial" panose="020B0604020202020204" pitchFamily="34" charset="0"/>
              <a:buNone/>
              <a:defRPr lang="ar-SA" sz="800" b="0">
                <a:solidFill>
                  <a:schemeClr val="accent1"/>
                </a:solidFill>
                <a:effectLst/>
                <a:latin typeface="+mn-lt"/>
              </a:defRPr>
            </a:lvl9pPr>
          </a:lstStyle>
          <a:p>
            <a:pPr lvl="0" algn="r" rtl="1"/>
            <a:r>
              <a:rPr lang="ar-SA"/>
              <a:t>اسم المستخدم على Twitter</a:t>
            </a:r>
          </a:p>
        </p:txBody>
      </p:sp>
      <p:sp>
        <p:nvSpPr>
          <p:cNvPr id="157" name="عنصر نائب للنص 2"/>
          <p:cNvSpPr>
            <a:spLocks noGrp="1"/>
          </p:cNvSpPr>
          <p:nvPr>
            <p:ph type="body" sz="quarter" idx="115" hasCustomPrompt="1"/>
          </p:nvPr>
        </p:nvSpPr>
        <p:spPr>
          <a:xfrm>
            <a:off x="4076571" y="7104886"/>
            <a:ext cx="1672049" cy="118872"/>
          </a:xfrm>
        </p:spPr>
        <p:txBody>
          <a:bodyPr lIns="0" tIns="0" rIns="0" bIns="0" anchor="ctr" anchorCtr="0">
            <a:normAutofit/>
          </a:bodyPr>
          <a:lstStyle>
            <a:lvl1pPr marL="0" indent="0" algn="r" latinLnBrk="0">
              <a:spcBef>
                <a:spcPts val="0"/>
              </a:spcBef>
              <a:buFont typeface="Arial" panose="020B0604020202020204" pitchFamily="34" charset="0"/>
              <a:buNone/>
              <a:defRPr lang="ar-SA" sz="700" b="0" baseline="0">
                <a:solidFill>
                  <a:schemeClr val="accent1"/>
                </a:solidFill>
                <a:effectLst/>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Font typeface="Arial" panose="020B0604020202020204" pitchFamily="34" charset="0"/>
              <a:buNone/>
              <a:defRPr lang="ar-SA" sz="800" b="0">
                <a:solidFill>
                  <a:schemeClr val="accent1"/>
                </a:solidFill>
                <a:effectLst/>
                <a:latin typeface="+mn-lt"/>
              </a:defRPr>
            </a:lvl2pPr>
            <a:lvl3pPr marL="0" indent="0" algn="r" latinLnBrk="0">
              <a:spcBef>
                <a:spcPts val="0"/>
              </a:spcBef>
              <a:buFont typeface="Arial" panose="020B0604020202020204" pitchFamily="34" charset="0"/>
              <a:buNone/>
              <a:defRPr lang="ar-SA" sz="800" b="0">
                <a:solidFill>
                  <a:schemeClr val="accent1"/>
                </a:solidFill>
                <a:effectLst/>
                <a:latin typeface="+mn-lt"/>
              </a:defRPr>
            </a:lvl3pPr>
            <a:lvl4pPr marL="0" indent="0" algn="r" latinLnBrk="0">
              <a:spcBef>
                <a:spcPts val="0"/>
              </a:spcBef>
              <a:buFont typeface="Arial" panose="020B0604020202020204" pitchFamily="34" charset="0"/>
              <a:buNone/>
              <a:defRPr lang="ar-SA" sz="800" b="0">
                <a:solidFill>
                  <a:schemeClr val="accent1"/>
                </a:solidFill>
                <a:effectLst/>
                <a:latin typeface="+mn-lt"/>
              </a:defRPr>
            </a:lvl4pPr>
            <a:lvl5pPr marL="0" indent="0" algn="r" latinLnBrk="0">
              <a:spcBef>
                <a:spcPts val="0"/>
              </a:spcBef>
              <a:buFont typeface="Arial" panose="020B0604020202020204" pitchFamily="34" charset="0"/>
              <a:buNone/>
              <a:defRPr lang="ar-SA" sz="800" b="0">
                <a:solidFill>
                  <a:schemeClr val="accent1"/>
                </a:solidFill>
                <a:effectLst/>
                <a:latin typeface="+mn-lt"/>
              </a:defRPr>
            </a:lvl5pPr>
            <a:lvl6pPr marL="0" indent="0" algn="r" latinLnBrk="0">
              <a:spcBef>
                <a:spcPts val="0"/>
              </a:spcBef>
              <a:buFont typeface="Arial" panose="020B0604020202020204" pitchFamily="34" charset="0"/>
              <a:buNone/>
              <a:defRPr lang="ar-SA" sz="800" b="0">
                <a:solidFill>
                  <a:schemeClr val="accent1"/>
                </a:solidFill>
                <a:effectLst/>
                <a:latin typeface="+mn-lt"/>
              </a:defRPr>
            </a:lvl6pPr>
            <a:lvl7pPr marL="0" indent="0" algn="r" latinLnBrk="0">
              <a:spcBef>
                <a:spcPts val="0"/>
              </a:spcBef>
              <a:buFont typeface="Arial" panose="020B0604020202020204" pitchFamily="34" charset="0"/>
              <a:buNone/>
              <a:defRPr lang="ar-SA" sz="800" b="0">
                <a:solidFill>
                  <a:schemeClr val="accent1"/>
                </a:solidFill>
                <a:effectLst/>
                <a:latin typeface="+mn-lt"/>
              </a:defRPr>
            </a:lvl7pPr>
            <a:lvl8pPr marL="0" indent="0" algn="r" latinLnBrk="0">
              <a:spcBef>
                <a:spcPts val="0"/>
              </a:spcBef>
              <a:buFont typeface="Arial" panose="020B0604020202020204" pitchFamily="34" charset="0"/>
              <a:buNone/>
              <a:defRPr lang="ar-SA" sz="800" b="0">
                <a:solidFill>
                  <a:schemeClr val="accent1"/>
                </a:solidFill>
                <a:effectLst/>
                <a:latin typeface="+mn-lt"/>
              </a:defRPr>
            </a:lvl8pPr>
            <a:lvl9pPr marL="0" indent="0" algn="r" latinLnBrk="0">
              <a:spcBef>
                <a:spcPts val="0"/>
              </a:spcBef>
              <a:buFont typeface="Arial" panose="020B0604020202020204" pitchFamily="34" charset="0"/>
              <a:buNone/>
              <a:defRPr lang="ar-SA" sz="800" b="0">
                <a:solidFill>
                  <a:schemeClr val="accent1"/>
                </a:solidFill>
                <a:effectLst/>
                <a:latin typeface="+mn-lt"/>
              </a:defRPr>
            </a:lvl9pPr>
          </a:lstStyle>
          <a:p>
            <a:pPr lvl="0" algn="r" rtl="1"/>
            <a:r>
              <a:rPr lang="ar-SA"/>
              <a:t>URL المدوّنة</a:t>
            </a:r>
          </a:p>
        </p:txBody>
      </p:sp>
      <p:sp>
        <p:nvSpPr>
          <p:cNvPr id="172" name="عنصر نائب للنص 2"/>
          <p:cNvSpPr>
            <a:spLocks noGrp="1"/>
          </p:cNvSpPr>
          <p:nvPr>
            <p:ph type="body" sz="quarter" idx="130" hasCustomPrompt="1"/>
          </p:nvPr>
        </p:nvSpPr>
        <p:spPr>
          <a:xfrm>
            <a:off x="1293876" y="8037576"/>
            <a:ext cx="1984003" cy="185282"/>
          </a:xfrm>
        </p:spPr>
        <p:txBody>
          <a:bodyPr lIns="0" tIns="0" rIns="0" bIns="0" anchor="b">
            <a:normAutofit/>
          </a:bodyPr>
          <a:lstStyle>
            <a:lvl1pPr marL="0" indent="0" algn="r" latinLnBrk="0">
              <a:spcBef>
                <a:spcPts val="0"/>
              </a:spcBef>
              <a:buNone/>
              <a:defRPr lang="ar-SA" sz="1100" b="1" cap="all" baseline="0">
                <a:solidFill>
                  <a:schemeClr val="tx1"/>
                </a:solidFill>
                <a:effectLst/>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ar-SA" sz="1300" b="1">
                <a:effectLst>
                  <a:outerShdw blurRad="38100" algn="ctr" rotWithShape="0">
                    <a:prstClr val="black">
                      <a:alpha val="40000"/>
                    </a:prstClr>
                  </a:outerShdw>
                </a:effectLst>
                <a:latin typeface="+mj-lt"/>
              </a:defRPr>
            </a:lvl2pPr>
            <a:lvl3pPr marL="0" indent="0" algn="r" latinLnBrk="0">
              <a:spcBef>
                <a:spcPts val="0"/>
              </a:spcBef>
              <a:buNone/>
              <a:defRPr lang="ar-SA" sz="1300" b="1">
                <a:effectLst>
                  <a:outerShdw blurRad="38100" algn="ctr" rotWithShape="0">
                    <a:prstClr val="black">
                      <a:alpha val="40000"/>
                    </a:prstClr>
                  </a:outerShdw>
                </a:effectLst>
                <a:latin typeface="+mj-lt"/>
              </a:defRPr>
            </a:lvl3pPr>
            <a:lvl4pPr marL="0" indent="0" algn="r" latinLnBrk="0">
              <a:spcBef>
                <a:spcPts val="0"/>
              </a:spcBef>
              <a:buNone/>
              <a:defRPr lang="ar-SA" sz="1300" b="1">
                <a:effectLst>
                  <a:outerShdw blurRad="38100" algn="ctr" rotWithShape="0">
                    <a:prstClr val="black">
                      <a:alpha val="40000"/>
                    </a:prstClr>
                  </a:outerShdw>
                </a:effectLst>
                <a:latin typeface="+mj-lt"/>
              </a:defRPr>
            </a:lvl4pPr>
            <a:lvl5pPr marL="0" indent="0" algn="r" latinLnBrk="0">
              <a:spcBef>
                <a:spcPts val="0"/>
              </a:spcBef>
              <a:buNone/>
              <a:defRPr lang="ar-SA" sz="1300" b="1">
                <a:effectLst>
                  <a:outerShdw blurRad="38100" algn="ctr" rotWithShape="0">
                    <a:prstClr val="black">
                      <a:alpha val="40000"/>
                    </a:prstClr>
                  </a:outerShdw>
                </a:effectLst>
                <a:latin typeface="+mj-lt"/>
              </a:defRPr>
            </a:lvl5pPr>
            <a:lvl6pPr marL="0" indent="0" algn="r" latinLnBrk="0">
              <a:spcBef>
                <a:spcPts val="0"/>
              </a:spcBef>
              <a:buNone/>
              <a:defRPr lang="ar-SA" sz="1300" b="1">
                <a:effectLst>
                  <a:outerShdw blurRad="38100" algn="ctr" rotWithShape="0">
                    <a:prstClr val="black">
                      <a:alpha val="40000"/>
                    </a:prstClr>
                  </a:outerShdw>
                </a:effectLst>
                <a:latin typeface="+mj-lt"/>
              </a:defRPr>
            </a:lvl6pPr>
            <a:lvl7pPr marL="0" indent="0" algn="r" latinLnBrk="0">
              <a:spcBef>
                <a:spcPts val="0"/>
              </a:spcBef>
              <a:buNone/>
              <a:defRPr lang="ar-SA" sz="1300" b="1">
                <a:effectLst>
                  <a:outerShdw blurRad="38100" algn="ctr" rotWithShape="0">
                    <a:prstClr val="black">
                      <a:alpha val="40000"/>
                    </a:prstClr>
                  </a:outerShdw>
                </a:effectLst>
                <a:latin typeface="+mj-lt"/>
              </a:defRPr>
            </a:lvl7pPr>
            <a:lvl8pPr marL="0" indent="0" algn="r" latinLnBrk="0">
              <a:spcBef>
                <a:spcPts val="0"/>
              </a:spcBef>
              <a:buNone/>
              <a:defRPr lang="ar-SA" sz="1300" b="1">
                <a:effectLst>
                  <a:outerShdw blurRad="38100" algn="ctr" rotWithShape="0">
                    <a:prstClr val="black">
                      <a:alpha val="40000"/>
                    </a:prstClr>
                  </a:outerShdw>
                </a:effectLst>
                <a:latin typeface="+mj-lt"/>
              </a:defRPr>
            </a:lvl8pPr>
            <a:lvl9pPr marL="0" indent="0" algn="r" latinLnBrk="0">
              <a:spcBef>
                <a:spcPts val="0"/>
              </a:spcBef>
              <a:buNone/>
              <a:defRPr lang="ar-SA" sz="1300" b="1">
                <a:effectLst>
                  <a:outerShdw blurRad="38100" algn="ctr" rotWithShape="0">
                    <a:prstClr val="black">
                      <a:alpha val="40000"/>
                    </a:prstClr>
                  </a:outerShdw>
                </a:effectLst>
                <a:latin typeface="+mj-lt"/>
              </a:defRPr>
            </a:lvl9pPr>
          </a:lstStyle>
          <a:p>
            <a:pPr lvl="0" algn="r" rtl="1"/>
            <a:r>
              <a:rPr lang="ar-SA"/>
              <a:t>اكتب الاسم هنا</a:t>
            </a:r>
          </a:p>
        </p:txBody>
      </p:sp>
      <p:sp>
        <p:nvSpPr>
          <p:cNvPr id="173" name="عنصر نائب للنص 2"/>
          <p:cNvSpPr>
            <a:spLocks noGrp="1"/>
          </p:cNvSpPr>
          <p:nvPr>
            <p:ph type="body" sz="quarter" idx="131" hasCustomPrompt="1"/>
          </p:nvPr>
        </p:nvSpPr>
        <p:spPr>
          <a:xfrm>
            <a:off x="1293876" y="8214054"/>
            <a:ext cx="1984003" cy="128016"/>
          </a:xfrm>
        </p:spPr>
        <p:txBody>
          <a:bodyPr lIns="0" tIns="0" rIns="0" bIns="0" anchor="t">
            <a:normAutofit/>
          </a:bodyPr>
          <a:lstStyle>
            <a:lvl1pPr marL="0" indent="0" algn="r" latinLnBrk="0">
              <a:spcBef>
                <a:spcPts val="0"/>
              </a:spcBef>
              <a:buNone/>
              <a:defRPr lang="ar-SA" sz="800" b="0" baseline="0">
                <a:solidFill>
                  <a:schemeClr val="bg2">
                    <a:lumMod val="50000"/>
                  </a:schemeClr>
                </a:solidFill>
                <a:effectLst/>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ar-SA" sz="850" b="1">
                <a:solidFill>
                  <a:schemeClr val="tx1"/>
                </a:solidFill>
                <a:effectLst>
                  <a:outerShdw blurRad="38100" algn="ctr" rotWithShape="0">
                    <a:prstClr val="black">
                      <a:alpha val="40000"/>
                    </a:prstClr>
                  </a:outerShdw>
                </a:effectLst>
                <a:latin typeface="+mj-lt"/>
              </a:defRPr>
            </a:lvl2pPr>
            <a:lvl3pPr marL="0" indent="0" algn="r" latinLnBrk="0">
              <a:spcBef>
                <a:spcPts val="0"/>
              </a:spcBef>
              <a:buNone/>
              <a:defRPr lang="ar-SA" sz="850" b="1">
                <a:solidFill>
                  <a:schemeClr val="tx1"/>
                </a:solidFill>
                <a:effectLst>
                  <a:outerShdw blurRad="38100" algn="ctr" rotWithShape="0">
                    <a:prstClr val="black">
                      <a:alpha val="40000"/>
                    </a:prstClr>
                  </a:outerShdw>
                </a:effectLst>
                <a:latin typeface="+mj-lt"/>
              </a:defRPr>
            </a:lvl3pPr>
            <a:lvl4pPr marL="0" indent="0" algn="r" latinLnBrk="0">
              <a:spcBef>
                <a:spcPts val="0"/>
              </a:spcBef>
              <a:buNone/>
              <a:defRPr lang="ar-SA" sz="850" b="1">
                <a:solidFill>
                  <a:schemeClr val="tx1"/>
                </a:solidFill>
                <a:effectLst>
                  <a:outerShdw blurRad="38100" algn="ctr" rotWithShape="0">
                    <a:prstClr val="black">
                      <a:alpha val="40000"/>
                    </a:prstClr>
                  </a:outerShdw>
                </a:effectLst>
                <a:latin typeface="+mj-lt"/>
              </a:defRPr>
            </a:lvl4pPr>
            <a:lvl5pPr marL="0" indent="0" algn="r" latinLnBrk="0">
              <a:spcBef>
                <a:spcPts val="0"/>
              </a:spcBef>
              <a:buNone/>
              <a:defRPr lang="ar-SA" sz="850" b="1">
                <a:solidFill>
                  <a:schemeClr val="tx1"/>
                </a:solidFill>
                <a:effectLst>
                  <a:outerShdw blurRad="38100" algn="ctr" rotWithShape="0">
                    <a:prstClr val="black">
                      <a:alpha val="40000"/>
                    </a:prstClr>
                  </a:outerShdw>
                </a:effectLst>
                <a:latin typeface="+mj-lt"/>
              </a:defRPr>
            </a:lvl5pPr>
            <a:lvl6pPr marL="0" indent="0" algn="r" latinLnBrk="0">
              <a:spcBef>
                <a:spcPts val="0"/>
              </a:spcBef>
              <a:buNone/>
              <a:defRPr lang="ar-SA" sz="850" b="1">
                <a:solidFill>
                  <a:schemeClr val="tx1"/>
                </a:solidFill>
                <a:effectLst>
                  <a:outerShdw blurRad="38100" algn="ctr" rotWithShape="0">
                    <a:prstClr val="black">
                      <a:alpha val="40000"/>
                    </a:prstClr>
                  </a:outerShdw>
                </a:effectLst>
                <a:latin typeface="+mj-lt"/>
              </a:defRPr>
            </a:lvl6pPr>
            <a:lvl7pPr marL="0" indent="0" algn="r" latinLnBrk="0">
              <a:spcBef>
                <a:spcPts val="0"/>
              </a:spcBef>
              <a:buNone/>
              <a:defRPr lang="ar-SA" sz="850" b="1">
                <a:solidFill>
                  <a:schemeClr val="tx1"/>
                </a:solidFill>
                <a:effectLst>
                  <a:outerShdw blurRad="38100" algn="ctr" rotWithShape="0">
                    <a:prstClr val="black">
                      <a:alpha val="40000"/>
                    </a:prstClr>
                  </a:outerShdw>
                </a:effectLst>
                <a:latin typeface="+mj-lt"/>
              </a:defRPr>
            </a:lvl7pPr>
            <a:lvl8pPr marL="0" indent="0" algn="r" latinLnBrk="0">
              <a:spcBef>
                <a:spcPts val="0"/>
              </a:spcBef>
              <a:buNone/>
              <a:defRPr lang="ar-SA" sz="850" b="1">
                <a:solidFill>
                  <a:schemeClr val="tx1"/>
                </a:solidFill>
                <a:effectLst>
                  <a:outerShdw blurRad="38100" algn="ctr" rotWithShape="0">
                    <a:prstClr val="black">
                      <a:alpha val="40000"/>
                    </a:prstClr>
                  </a:outerShdw>
                </a:effectLst>
                <a:latin typeface="+mj-lt"/>
              </a:defRPr>
            </a:lvl8pPr>
            <a:lvl9pPr marL="0" indent="0" algn="r" latinLnBrk="0">
              <a:spcBef>
                <a:spcPts val="0"/>
              </a:spcBef>
              <a:buNone/>
              <a:defRPr lang="ar-SA" sz="850" b="1">
                <a:solidFill>
                  <a:schemeClr val="tx1"/>
                </a:solidFill>
                <a:effectLst>
                  <a:outerShdw blurRad="38100" algn="ctr" rotWithShape="0">
                    <a:prstClr val="black">
                      <a:alpha val="40000"/>
                    </a:prstClr>
                  </a:outerShdw>
                </a:effectLst>
                <a:latin typeface="+mj-lt"/>
              </a:defRPr>
            </a:lvl9pPr>
          </a:lstStyle>
          <a:p>
            <a:pPr lvl="0" algn="r" rtl="1"/>
            <a:r>
              <a:rPr lang="ar-SA"/>
              <a:t>اكتب المسمّى الوظيفي أو الهواية هنا</a:t>
            </a:r>
          </a:p>
        </p:txBody>
      </p:sp>
      <p:sp>
        <p:nvSpPr>
          <p:cNvPr id="174" name="عنصر نائب للنص 2"/>
          <p:cNvSpPr>
            <a:spLocks noGrp="1"/>
          </p:cNvSpPr>
          <p:nvPr>
            <p:ph type="body" sz="quarter" idx="132" hasCustomPrompt="1"/>
          </p:nvPr>
        </p:nvSpPr>
        <p:spPr>
          <a:xfrm>
            <a:off x="875174" y="8521766"/>
            <a:ext cx="1672049" cy="118872"/>
          </a:xfrm>
        </p:spPr>
        <p:txBody>
          <a:bodyPr lIns="0" tIns="0" rIns="0" bIns="0" anchor="ctr" anchorCtr="0">
            <a:normAutofit/>
          </a:bodyPr>
          <a:lstStyle>
            <a:lvl1pPr marL="0" indent="0" algn="r" latinLnBrk="0">
              <a:spcBef>
                <a:spcPts val="0"/>
              </a:spcBef>
              <a:buFont typeface="Arial" panose="020B0604020202020204" pitchFamily="34" charset="0"/>
              <a:buNone/>
              <a:defRPr lang="ar-SA" sz="700" b="0" baseline="0">
                <a:solidFill>
                  <a:schemeClr val="accent1"/>
                </a:solidFill>
                <a:effectLst/>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Font typeface="Arial" panose="020B0604020202020204" pitchFamily="34" charset="0"/>
              <a:buNone/>
              <a:defRPr lang="ar-SA" sz="800" b="0">
                <a:solidFill>
                  <a:schemeClr val="accent1"/>
                </a:solidFill>
                <a:effectLst/>
                <a:latin typeface="+mn-lt"/>
              </a:defRPr>
            </a:lvl2pPr>
            <a:lvl3pPr marL="0" indent="0" algn="r" latinLnBrk="0">
              <a:spcBef>
                <a:spcPts val="0"/>
              </a:spcBef>
              <a:buFont typeface="Arial" panose="020B0604020202020204" pitchFamily="34" charset="0"/>
              <a:buNone/>
              <a:defRPr lang="ar-SA" sz="800" b="0">
                <a:solidFill>
                  <a:schemeClr val="accent1"/>
                </a:solidFill>
                <a:effectLst/>
                <a:latin typeface="+mn-lt"/>
              </a:defRPr>
            </a:lvl3pPr>
            <a:lvl4pPr marL="0" indent="0" algn="r" latinLnBrk="0">
              <a:spcBef>
                <a:spcPts val="0"/>
              </a:spcBef>
              <a:buFont typeface="Arial" panose="020B0604020202020204" pitchFamily="34" charset="0"/>
              <a:buNone/>
              <a:defRPr lang="ar-SA" sz="800" b="0">
                <a:solidFill>
                  <a:schemeClr val="accent1"/>
                </a:solidFill>
                <a:effectLst/>
                <a:latin typeface="+mn-lt"/>
              </a:defRPr>
            </a:lvl4pPr>
            <a:lvl5pPr marL="0" indent="0" algn="r" latinLnBrk="0">
              <a:spcBef>
                <a:spcPts val="0"/>
              </a:spcBef>
              <a:buFont typeface="Arial" panose="020B0604020202020204" pitchFamily="34" charset="0"/>
              <a:buNone/>
              <a:defRPr lang="ar-SA" sz="800" b="0">
                <a:solidFill>
                  <a:schemeClr val="accent1"/>
                </a:solidFill>
                <a:effectLst/>
                <a:latin typeface="+mn-lt"/>
              </a:defRPr>
            </a:lvl5pPr>
            <a:lvl6pPr marL="0" indent="0" algn="r" latinLnBrk="0">
              <a:spcBef>
                <a:spcPts val="0"/>
              </a:spcBef>
              <a:buFont typeface="Arial" panose="020B0604020202020204" pitchFamily="34" charset="0"/>
              <a:buNone/>
              <a:defRPr lang="ar-SA" sz="800" b="0">
                <a:solidFill>
                  <a:schemeClr val="accent1"/>
                </a:solidFill>
                <a:effectLst/>
                <a:latin typeface="+mn-lt"/>
              </a:defRPr>
            </a:lvl6pPr>
            <a:lvl7pPr marL="0" indent="0" algn="r" latinLnBrk="0">
              <a:spcBef>
                <a:spcPts val="0"/>
              </a:spcBef>
              <a:buFont typeface="Arial" panose="020B0604020202020204" pitchFamily="34" charset="0"/>
              <a:buNone/>
              <a:defRPr lang="ar-SA" sz="800" b="0">
                <a:solidFill>
                  <a:schemeClr val="accent1"/>
                </a:solidFill>
                <a:effectLst/>
                <a:latin typeface="+mn-lt"/>
              </a:defRPr>
            </a:lvl7pPr>
            <a:lvl8pPr marL="0" indent="0" algn="r" latinLnBrk="0">
              <a:spcBef>
                <a:spcPts val="0"/>
              </a:spcBef>
              <a:buFont typeface="Arial" panose="020B0604020202020204" pitchFamily="34" charset="0"/>
              <a:buNone/>
              <a:defRPr lang="ar-SA" sz="800" b="0">
                <a:solidFill>
                  <a:schemeClr val="accent1"/>
                </a:solidFill>
                <a:effectLst/>
                <a:latin typeface="+mn-lt"/>
              </a:defRPr>
            </a:lvl8pPr>
            <a:lvl9pPr marL="0" indent="0" algn="r" latinLnBrk="0">
              <a:spcBef>
                <a:spcPts val="0"/>
              </a:spcBef>
              <a:buFont typeface="Arial" panose="020B0604020202020204" pitchFamily="34" charset="0"/>
              <a:buNone/>
              <a:defRPr lang="ar-SA" sz="800" b="0">
                <a:solidFill>
                  <a:schemeClr val="accent1"/>
                </a:solidFill>
                <a:effectLst/>
                <a:latin typeface="+mn-lt"/>
              </a:defRPr>
            </a:lvl9pPr>
          </a:lstStyle>
          <a:p>
            <a:pPr lvl="0" algn="r" rtl="1"/>
            <a:r>
              <a:rPr lang="ar-SA"/>
              <a:t>رقم الهاتف</a:t>
            </a:r>
          </a:p>
        </p:txBody>
      </p:sp>
      <p:sp>
        <p:nvSpPr>
          <p:cNvPr id="175" name="عنصر نائب للنص 2"/>
          <p:cNvSpPr>
            <a:spLocks noGrp="1"/>
          </p:cNvSpPr>
          <p:nvPr>
            <p:ph type="body" sz="quarter" idx="133" hasCustomPrompt="1"/>
          </p:nvPr>
        </p:nvSpPr>
        <p:spPr>
          <a:xfrm>
            <a:off x="875174" y="8617175"/>
            <a:ext cx="1672049" cy="118872"/>
          </a:xfrm>
        </p:spPr>
        <p:txBody>
          <a:bodyPr lIns="0" tIns="0" rIns="0" bIns="0" anchor="ctr" anchorCtr="0">
            <a:normAutofit/>
          </a:bodyPr>
          <a:lstStyle>
            <a:lvl1pPr marL="0" indent="0" algn="r" latinLnBrk="0">
              <a:spcBef>
                <a:spcPts val="0"/>
              </a:spcBef>
              <a:buFont typeface="Arial" panose="020B0604020202020204" pitchFamily="34" charset="0"/>
              <a:buNone/>
              <a:defRPr lang="ar-SA" sz="700" b="0" baseline="0">
                <a:solidFill>
                  <a:schemeClr val="accent1"/>
                </a:solidFill>
                <a:effectLst/>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Font typeface="Arial" panose="020B0604020202020204" pitchFamily="34" charset="0"/>
              <a:buNone/>
              <a:defRPr lang="ar-SA" sz="800" b="0">
                <a:solidFill>
                  <a:schemeClr val="accent1"/>
                </a:solidFill>
                <a:effectLst/>
                <a:latin typeface="+mn-lt"/>
              </a:defRPr>
            </a:lvl2pPr>
            <a:lvl3pPr marL="0" indent="0" algn="r" latinLnBrk="0">
              <a:spcBef>
                <a:spcPts val="0"/>
              </a:spcBef>
              <a:buFont typeface="Arial" panose="020B0604020202020204" pitchFamily="34" charset="0"/>
              <a:buNone/>
              <a:defRPr lang="ar-SA" sz="800" b="0">
                <a:solidFill>
                  <a:schemeClr val="accent1"/>
                </a:solidFill>
                <a:effectLst/>
                <a:latin typeface="+mn-lt"/>
              </a:defRPr>
            </a:lvl3pPr>
            <a:lvl4pPr marL="0" indent="0" algn="r" latinLnBrk="0">
              <a:spcBef>
                <a:spcPts val="0"/>
              </a:spcBef>
              <a:buFont typeface="Arial" panose="020B0604020202020204" pitchFamily="34" charset="0"/>
              <a:buNone/>
              <a:defRPr lang="ar-SA" sz="800" b="0">
                <a:solidFill>
                  <a:schemeClr val="accent1"/>
                </a:solidFill>
                <a:effectLst/>
                <a:latin typeface="+mn-lt"/>
              </a:defRPr>
            </a:lvl4pPr>
            <a:lvl5pPr marL="0" indent="0" algn="r" latinLnBrk="0">
              <a:spcBef>
                <a:spcPts val="0"/>
              </a:spcBef>
              <a:buFont typeface="Arial" panose="020B0604020202020204" pitchFamily="34" charset="0"/>
              <a:buNone/>
              <a:defRPr lang="ar-SA" sz="800" b="0">
                <a:solidFill>
                  <a:schemeClr val="accent1"/>
                </a:solidFill>
                <a:effectLst/>
                <a:latin typeface="+mn-lt"/>
              </a:defRPr>
            </a:lvl5pPr>
            <a:lvl6pPr marL="0" indent="0" algn="r" latinLnBrk="0">
              <a:spcBef>
                <a:spcPts val="0"/>
              </a:spcBef>
              <a:buFont typeface="Arial" panose="020B0604020202020204" pitchFamily="34" charset="0"/>
              <a:buNone/>
              <a:defRPr lang="ar-SA" sz="800" b="0">
                <a:solidFill>
                  <a:schemeClr val="accent1"/>
                </a:solidFill>
                <a:effectLst/>
                <a:latin typeface="+mn-lt"/>
              </a:defRPr>
            </a:lvl6pPr>
            <a:lvl7pPr marL="0" indent="0" algn="r" latinLnBrk="0">
              <a:spcBef>
                <a:spcPts val="0"/>
              </a:spcBef>
              <a:buFont typeface="Arial" panose="020B0604020202020204" pitchFamily="34" charset="0"/>
              <a:buNone/>
              <a:defRPr lang="ar-SA" sz="800" b="0">
                <a:solidFill>
                  <a:schemeClr val="accent1"/>
                </a:solidFill>
                <a:effectLst/>
                <a:latin typeface="+mn-lt"/>
              </a:defRPr>
            </a:lvl7pPr>
            <a:lvl8pPr marL="0" indent="0" algn="r" latinLnBrk="0">
              <a:spcBef>
                <a:spcPts val="0"/>
              </a:spcBef>
              <a:buFont typeface="Arial" panose="020B0604020202020204" pitchFamily="34" charset="0"/>
              <a:buNone/>
              <a:defRPr lang="ar-SA" sz="800" b="0">
                <a:solidFill>
                  <a:schemeClr val="accent1"/>
                </a:solidFill>
                <a:effectLst/>
                <a:latin typeface="+mn-lt"/>
              </a:defRPr>
            </a:lvl8pPr>
            <a:lvl9pPr marL="0" indent="0" algn="r" latinLnBrk="0">
              <a:spcBef>
                <a:spcPts val="0"/>
              </a:spcBef>
              <a:buFont typeface="Arial" panose="020B0604020202020204" pitchFamily="34" charset="0"/>
              <a:buNone/>
              <a:defRPr lang="ar-SA" sz="800" b="0">
                <a:solidFill>
                  <a:schemeClr val="accent1"/>
                </a:solidFill>
                <a:effectLst/>
                <a:latin typeface="+mn-lt"/>
              </a:defRPr>
            </a:lvl9pPr>
          </a:lstStyle>
          <a:p>
            <a:pPr lvl="0" algn="r" rtl="1"/>
            <a:r>
              <a:rPr lang="ar-SA"/>
              <a:t>رقم الهاتف</a:t>
            </a:r>
          </a:p>
        </p:txBody>
      </p:sp>
      <p:sp>
        <p:nvSpPr>
          <p:cNvPr id="176" name="عنصر نائب للنص 2"/>
          <p:cNvSpPr>
            <a:spLocks noGrp="1"/>
          </p:cNvSpPr>
          <p:nvPr>
            <p:ph type="body" sz="quarter" idx="134" hasCustomPrompt="1"/>
          </p:nvPr>
        </p:nvSpPr>
        <p:spPr>
          <a:xfrm>
            <a:off x="875174" y="8745791"/>
            <a:ext cx="1672049" cy="118872"/>
          </a:xfrm>
        </p:spPr>
        <p:txBody>
          <a:bodyPr lIns="0" tIns="0" rIns="0" bIns="0" anchor="ctr" anchorCtr="0">
            <a:normAutofit/>
          </a:bodyPr>
          <a:lstStyle>
            <a:lvl1pPr marL="0" indent="0" algn="r" latinLnBrk="0">
              <a:spcBef>
                <a:spcPts val="0"/>
              </a:spcBef>
              <a:buFont typeface="Arial" panose="020B0604020202020204" pitchFamily="34" charset="0"/>
              <a:buNone/>
              <a:defRPr lang="ar-SA" sz="700" b="0" baseline="0">
                <a:solidFill>
                  <a:schemeClr val="accent1"/>
                </a:solidFill>
                <a:effectLst/>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Font typeface="Arial" panose="020B0604020202020204" pitchFamily="34" charset="0"/>
              <a:buNone/>
              <a:defRPr lang="ar-SA" sz="800" b="0">
                <a:solidFill>
                  <a:schemeClr val="accent1"/>
                </a:solidFill>
                <a:effectLst/>
                <a:latin typeface="+mn-lt"/>
              </a:defRPr>
            </a:lvl2pPr>
            <a:lvl3pPr marL="0" indent="0" algn="r" latinLnBrk="0">
              <a:spcBef>
                <a:spcPts val="0"/>
              </a:spcBef>
              <a:buFont typeface="Arial" panose="020B0604020202020204" pitchFamily="34" charset="0"/>
              <a:buNone/>
              <a:defRPr lang="ar-SA" sz="800" b="0">
                <a:solidFill>
                  <a:schemeClr val="accent1"/>
                </a:solidFill>
                <a:effectLst/>
                <a:latin typeface="+mn-lt"/>
              </a:defRPr>
            </a:lvl3pPr>
            <a:lvl4pPr marL="0" indent="0" algn="r" latinLnBrk="0">
              <a:spcBef>
                <a:spcPts val="0"/>
              </a:spcBef>
              <a:buFont typeface="Arial" panose="020B0604020202020204" pitchFamily="34" charset="0"/>
              <a:buNone/>
              <a:defRPr lang="ar-SA" sz="800" b="0">
                <a:solidFill>
                  <a:schemeClr val="accent1"/>
                </a:solidFill>
                <a:effectLst/>
                <a:latin typeface="+mn-lt"/>
              </a:defRPr>
            </a:lvl4pPr>
            <a:lvl5pPr marL="0" indent="0" algn="r" latinLnBrk="0">
              <a:spcBef>
                <a:spcPts val="0"/>
              </a:spcBef>
              <a:buFont typeface="Arial" panose="020B0604020202020204" pitchFamily="34" charset="0"/>
              <a:buNone/>
              <a:defRPr lang="ar-SA" sz="800" b="0">
                <a:solidFill>
                  <a:schemeClr val="accent1"/>
                </a:solidFill>
                <a:effectLst/>
                <a:latin typeface="+mn-lt"/>
              </a:defRPr>
            </a:lvl5pPr>
            <a:lvl6pPr marL="0" indent="0" algn="r" latinLnBrk="0">
              <a:spcBef>
                <a:spcPts val="0"/>
              </a:spcBef>
              <a:buFont typeface="Arial" panose="020B0604020202020204" pitchFamily="34" charset="0"/>
              <a:buNone/>
              <a:defRPr lang="ar-SA" sz="800" b="0">
                <a:solidFill>
                  <a:schemeClr val="accent1"/>
                </a:solidFill>
                <a:effectLst/>
                <a:latin typeface="+mn-lt"/>
              </a:defRPr>
            </a:lvl6pPr>
            <a:lvl7pPr marL="0" indent="0" algn="r" latinLnBrk="0">
              <a:spcBef>
                <a:spcPts val="0"/>
              </a:spcBef>
              <a:buFont typeface="Arial" panose="020B0604020202020204" pitchFamily="34" charset="0"/>
              <a:buNone/>
              <a:defRPr lang="ar-SA" sz="800" b="0">
                <a:solidFill>
                  <a:schemeClr val="accent1"/>
                </a:solidFill>
                <a:effectLst/>
                <a:latin typeface="+mn-lt"/>
              </a:defRPr>
            </a:lvl7pPr>
            <a:lvl8pPr marL="0" indent="0" algn="r" latinLnBrk="0">
              <a:spcBef>
                <a:spcPts val="0"/>
              </a:spcBef>
              <a:buFont typeface="Arial" panose="020B0604020202020204" pitchFamily="34" charset="0"/>
              <a:buNone/>
              <a:defRPr lang="ar-SA" sz="800" b="0">
                <a:solidFill>
                  <a:schemeClr val="accent1"/>
                </a:solidFill>
                <a:effectLst/>
                <a:latin typeface="+mn-lt"/>
              </a:defRPr>
            </a:lvl8pPr>
            <a:lvl9pPr marL="0" indent="0" algn="r" latinLnBrk="0">
              <a:spcBef>
                <a:spcPts val="0"/>
              </a:spcBef>
              <a:buFont typeface="Arial" panose="020B0604020202020204" pitchFamily="34" charset="0"/>
              <a:buNone/>
              <a:defRPr lang="ar-SA" sz="800" b="0">
                <a:solidFill>
                  <a:schemeClr val="accent1"/>
                </a:solidFill>
                <a:effectLst/>
                <a:latin typeface="+mn-lt"/>
              </a:defRPr>
            </a:lvl9pPr>
          </a:lstStyle>
          <a:p>
            <a:pPr lvl="0" algn="r" rtl="1"/>
            <a:r>
              <a:rPr lang="ar-SA"/>
              <a:t>عنوان البريد الإلكتروني</a:t>
            </a:r>
          </a:p>
        </p:txBody>
      </p:sp>
      <p:sp>
        <p:nvSpPr>
          <p:cNvPr id="177" name="عنصر نائب للنص 2"/>
          <p:cNvSpPr>
            <a:spLocks noGrp="1"/>
          </p:cNvSpPr>
          <p:nvPr>
            <p:ph type="body" sz="quarter" idx="135" hasCustomPrompt="1"/>
          </p:nvPr>
        </p:nvSpPr>
        <p:spPr>
          <a:xfrm>
            <a:off x="875174" y="8841199"/>
            <a:ext cx="1672049" cy="118872"/>
          </a:xfrm>
        </p:spPr>
        <p:txBody>
          <a:bodyPr lIns="0" tIns="0" rIns="0" bIns="0" anchor="ctr" anchorCtr="0">
            <a:normAutofit/>
          </a:bodyPr>
          <a:lstStyle>
            <a:lvl1pPr marL="0" indent="0" algn="r" latinLnBrk="0">
              <a:spcBef>
                <a:spcPts val="0"/>
              </a:spcBef>
              <a:buFont typeface="Arial" panose="020B0604020202020204" pitchFamily="34" charset="0"/>
              <a:buNone/>
              <a:defRPr lang="ar-SA" sz="700" b="0" baseline="0">
                <a:solidFill>
                  <a:schemeClr val="accent1"/>
                </a:solidFill>
                <a:effectLst/>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Font typeface="Arial" panose="020B0604020202020204" pitchFamily="34" charset="0"/>
              <a:buNone/>
              <a:defRPr lang="ar-SA" sz="800" b="0">
                <a:solidFill>
                  <a:schemeClr val="accent1"/>
                </a:solidFill>
                <a:effectLst/>
                <a:latin typeface="+mn-lt"/>
              </a:defRPr>
            </a:lvl2pPr>
            <a:lvl3pPr marL="0" indent="0" algn="r" latinLnBrk="0">
              <a:spcBef>
                <a:spcPts val="0"/>
              </a:spcBef>
              <a:buFont typeface="Arial" panose="020B0604020202020204" pitchFamily="34" charset="0"/>
              <a:buNone/>
              <a:defRPr lang="ar-SA" sz="800" b="0">
                <a:solidFill>
                  <a:schemeClr val="accent1"/>
                </a:solidFill>
                <a:effectLst/>
                <a:latin typeface="+mn-lt"/>
              </a:defRPr>
            </a:lvl3pPr>
            <a:lvl4pPr marL="0" indent="0" algn="r" latinLnBrk="0">
              <a:spcBef>
                <a:spcPts val="0"/>
              </a:spcBef>
              <a:buFont typeface="Arial" panose="020B0604020202020204" pitchFamily="34" charset="0"/>
              <a:buNone/>
              <a:defRPr lang="ar-SA" sz="800" b="0">
                <a:solidFill>
                  <a:schemeClr val="accent1"/>
                </a:solidFill>
                <a:effectLst/>
                <a:latin typeface="+mn-lt"/>
              </a:defRPr>
            </a:lvl4pPr>
            <a:lvl5pPr marL="0" indent="0" algn="r" latinLnBrk="0">
              <a:spcBef>
                <a:spcPts val="0"/>
              </a:spcBef>
              <a:buFont typeface="Arial" panose="020B0604020202020204" pitchFamily="34" charset="0"/>
              <a:buNone/>
              <a:defRPr lang="ar-SA" sz="800" b="0">
                <a:solidFill>
                  <a:schemeClr val="accent1"/>
                </a:solidFill>
                <a:effectLst/>
                <a:latin typeface="+mn-lt"/>
              </a:defRPr>
            </a:lvl5pPr>
            <a:lvl6pPr marL="0" indent="0" algn="r" latinLnBrk="0">
              <a:spcBef>
                <a:spcPts val="0"/>
              </a:spcBef>
              <a:buFont typeface="Arial" panose="020B0604020202020204" pitchFamily="34" charset="0"/>
              <a:buNone/>
              <a:defRPr lang="ar-SA" sz="800" b="0">
                <a:solidFill>
                  <a:schemeClr val="accent1"/>
                </a:solidFill>
                <a:effectLst/>
                <a:latin typeface="+mn-lt"/>
              </a:defRPr>
            </a:lvl6pPr>
            <a:lvl7pPr marL="0" indent="0" algn="r" latinLnBrk="0">
              <a:spcBef>
                <a:spcPts val="0"/>
              </a:spcBef>
              <a:buFont typeface="Arial" panose="020B0604020202020204" pitchFamily="34" charset="0"/>
              <a:buNone/>
              <a:defRPr lang="ar-SA" sz="800" b="0">
                <a:solidFill>
                  <a:schemeClr val="accent1"/>
                </a:solidFill>
                <a:effectLst/>
                <a:latin typeface="+mn-lt"/>
              </a:defRPr>
            </a:lvl7pPr>
            <a:lvl8pPr marL="0" indent="0" algn="r" latinLnBrk="0">
              <a:spcBef>
                <a:spcPts val="0"/>
              </a:spcBef>
              <a:buFont typeface="Arial" panose="020B0604020202020204" pitchFamily="34" charset="0"/>
              <a:buNone/>
              <a:defRPr lang="ar-SA" sz="800" b="0">
                <a:solidFill>
                  <a:schemeClr val="accent1"/>
                </a:solidFill>
                <a:effectLst/>
                <a:latin typeface="+mn-lt"/>
              </a:defRPr>
            </a:lvl8pPr>
            <a:lvl9pPr marL="0" indent="0" algn="r" latinLnBrk="0">
              <a:spcBef>
                <a:spcPts val="0"/>
              </a:spcBef>
              <a:buFont typeface="Arial" panose="020B0604020202020204" pitchFamily="34" charset="0"/>
              <a:buNone/>
              <a:defRPr lang="ar-SA" sz="800" b="0">
                <a:solidFill>
                  <a:schemeClr val="accent1"/>
                </a:solidFill>
                <a:effectLst/>
                <a:latin typeface="+mn-lt"/>
              </a:defRPr>
            </a:lvl9pPr>
          </a:lstStyle>
          <a:p>
            <a:pPr lvl="0" algn="r" rtl="1"/>
            <a:r>
              <a:rPr lang="ar-SA"/>
              <a:t>اسم المستخدم على Twitter</a:t>
            </a:r>
          </a:p>
        </p:txBody>
      </p:sp>
      <p:sp>
        <p:nvSpPr>
          <p:cNvPr id="178" name="عنصر نائب للنص 2"/>
          <p:cNvSpPr>
            <a:spLocks noGrp="1"/>
          </p:cNvSpPr>
          <p:nvPr>
            <p:ph type="body" sz="quarter" idx="136" hasCustomPrompt="1"/>
          </p:nvPr>
        </p:nvSpPr>
        <p:spPr>
          <a:xfrm>
            <a:off x="875174" y="8931566"/>
            <a:ext cx="1672049" cy="118872"/>
          </a:xfrm>
        </p:spPr>
        <p:txBody>
          <a:bodyPr lIns="0" tIns="0" rIns="0" bIns="0" anchor="ctr" anchorCtr="0">
            <a:normAutofit/>
          </a:bodyPr>
          <a:lstStyle>
            <a:lvl1pPr marL="0" indent="0" algn="r" latinLnBrk="0">
              <a:spcBef>
                <a:spcPts val="0"/>
              </a:spcBef>
              <a:buFont typeface="Arial" panose="020B0604020202020204" pitchFamily="34" charset="0"/>
              <a:buNone/>
              <a:defRPr lang="ar-SA" sz="700" b="0" baseline="0">
                <a:solidFill>
                  <a:schemeClr val="accent1"/>
                </a:solidFill>
                <a:effectLst/>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Font typeface="Arial" panose="020B0604020202020204" pitchFamily="34" charset="0"/>
              <a:buNone/>
              <a:defRPr lang="ar-SA" sz="800" b="0">
                <a:solidFill>
                  <a:schemeClr val="accent1"/>
                </a:solidFill>
                <a:effectLst/>
                <a:latin typeface="+mn-lt"/>
              </a:defRPr>
            </a:lvl2pPr>
            <a:lvl3pPr marL="0" indent="0" algn="r" latinLnBrk="0">
              <a:spcBef>
                <a:spcPts val="0"/>
              </a:spcBef>
              <a:buFont typeface="Arial" panose="020B0604020202020204" pitchFamily="34" charset="0"/>
              <a:buNone/>
              <a:defRPr lang="ar-SA" sz="800" b="0">
                <a:solidFill>
                  <a:schemeClr val="accent1"/>
                </a:solidFill>
                <a:effectLst/>
                <a:latin typeface="+mn-lt"/>
              </a:defRPr>
            </a:lvl3pPr>
            <a:lvl4pPr marL="0" indent="0" algn="r" latinLnBrk="0">
              <a:spcBef>
                <a:spcPts val="0"/>
              </a:spcBef>
              <a:buFont typeface="Arial" panose="020B0604020202020204" pitchFamily="34" charset="0"/>
              <a:buNone/>
              <a:defRPr lang="ar-SA" sz="800" b="0">
                <a:solidFill>
                  <a:schemeClr val="accent1"/>
                </a:solidFill>
                <a:effectLst/>
                <a:latin typeface="+mn-lt"/>
              </a:defRPr>
            </a:lvl4pPr>
            <a:lvl5pPr marL="0" indent="0" algn="r" latinLnBrk="0">
              <a:spcBef>
                <a:spcPts val="0"/>
              </a:spcBef>
              <a:buFont typeface="Arial" panose="020B0604020202020204" pitchFamily="34" charset="0"/>
              <a:buNone/>
              <a:defRPr lang="ar-SA" sz="800" b="0">
                <a:solidFill>
                  <a:schemeClr val="accent1"/>
                </a:solidFill>
                <a:effectLst/>
                <a:latin typeface="+mn-lt"/>
              </a:defRPr>
            </a:lvl5pPr>
            <a:lvl6pPr marL="0" indent="0" algn="r" latinLnBrk="0">
              <a:spcBef>
                <a:spcPts val="0"/>
              </a:spcBef>
              <a:buFont typeface="Arial" panose="020B0604020202020204" pitchFamily="34" charset="0"/>
              <a:buNone/>
              <a:defRPr lang="ar-SA" sz="800" b="0">
                <a:solidFill>
                  <a:schemeClr val="accent1"/>
                </a:solidFill>
                <a:effectLst/>
                <a:latin typeface="+mn-lt"/>
              </a:defRPr>
            </a:lvl6pPr>
            <a:lvl7pPr marL="0" indent="0" algn="r" latinLnBrk="0">
              <a:spcBef>
                <a:spcPts val="0"/>
              </a:spcBef>
              <a:buFont typeface="Arial" panose="020B0604020202020204" pitchFamily="34" charset="0"/>
              <a:buNone/>
              <a:defRPr lang="ar-SA" sz="800" b="0">
                <a:solidFill>
                  <a:schemeClr val="accent1"/>
                </a:solidFill>
                <a:effectLst/>
                <a:latin typeface="+mn-lt"/>
              </a:defRPr>
            </a:lvl7pPr>
            <a:lvl8pPr marL="0" indent="0" algn="r" latinLnBrk="0">
              <a:spcBef>
                <a:spcPts val="0"/>
              </a:spcBef>
              <a:buFont typeface="Arial" panose="020B0604020202020204" pitchFamily="34" charset="0"/>
              <a:buNone/>
              <a:defRPr lang="ar-SA" sz="800" b="0">
                <a:solidFill>
                  <a:schemeClr val="accent1"/>
                </a:solidFill>
                <a:effectLst/>
                <a:latin typeface="+mn-lt"/>
              </a:defRPr>
            </a:lvl8pPr>
            <a:lvl9pPr marL="0" indent="0" algn="r" latinLnBrk="0">
              <a:spcBef>
                <a:spcPts val="0"/>
              </a:spcBef>
              <a:buFont typeface="Arial" panose="020B0604020202020204" pitchFamily="34" charset="0"/>
              <a:buNone/>
              <a:defRPr lang="ar-SA" sz="800" b="0">
                <a:solidFill>
                  <a:schemeClr val="accent1"/>
                </a:solidFill>
                <a:effectLst/>
                <a:latin typeface="+mn-lt"/>
              </a:defRPr>
            </a:lvl9pPr>
          </a:lstStyle>
          <a:p>
            <a:pPr lvl="0" algn="r" rtl="1"/>
            <a:r>
              <a:rPr lang="ar-SA"/>
              <a:t>URL المدوّنة</a:t>
            </a:r>
          </a:p>
        </p:txBody>
      </p:sp>
      <p:sp>
        <p:nvSpPr>
          <p:cNvPr id="165" name="عنصر نائب للنص 2"/>
          <p:cNvSpPr>
            <a:spLocks noGrp="1"/>
          </p:cNvSpPr>
          <p:nvPr>
            <p:ph type="body" sz="quarter" idx="123" hasCustomPrompt="1"/>
          </p:nvPr>
        </p:nvSpPr>
        <p:spPr>
          <a:xfrm>
            <a:off x="4495273" y="8037576"/>
            <a:ext cx="1984003" cy="185282"/>
          </a:xfrm>
        </p:spPr>
        <p:txBody>
          <a:bodyPr lIns="0" tIns="0" rIns="0" bIns="0" anchor="b">
            <a:normAutofit/>
          </a:bodyPr>
          <a:lstStyle>
            <a:lvl1pPr marL="0" indent="0" algn="r" latinLnBrk="0">
              <a:spcBef>
                <a:spcPts val="0"/>
              </a:spcBef>
              <a:buNone/>
              <a:defRPr lang="ar-SA" sz="1100" b="1" cap="all" baseline="0">
                <a:solidFill>
                  <a:schemeClr val="tx1"/>
                </a:solidFill>
                <a:effectLst/>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ar-SA" sz="1300" b="1">
                <a:effectLst>
                  <a:outerShdw blurRad="38100" algn="ctr" rotWithShape="0">
                    <a:prstClr val="black">
                      <a:alpha val="40000"/>
                    </a:prstClr>
                  </a:outerShdw>
                </a:effectLst>
                <a:latin typeface="+mj-lt"/>
              </a:defRPr>
            </a:lvl2pPr>
            <a:lvl3pPr marL="0" indent="0" algn="r" latinLnBrk="0">
              <a:spcBef>
                <a:spcPts val="0"/>
              </a:spcBef>
              <a:buNone/>
              <a:defRPr lang="ar-SA" sz="1300" b="1">
                <a:effectLst>
                  <a:outerShdw blurRad="38100" algn="ctr" rotWithShape="0">
                    <a:prstClr val="black">
                      <a:alpha val="40000"/>
                    </a:prstClr>
                  </a:outerShdw>
                </a:effectLst>
                <a:latin typeface="+mj-lt"/>
              </a:defRPr>
            </a:lvl3pPr>
            <a:lvl4pPr marL="0" indent="0" algn="r" latinLnBrk="0">
              <a:spcBef>
                <a:spcPts val="0"/>
              </a:spcBef>
              <a:buNone/>
              <a:defRPr lang="ar-SA" sz="1300" b="1">
                <a:effectLst>
                  <a:outerShdw blurRad="38100" algn="ctr" rotWithShape="0">
                    <a:prstClr val="black">
                      <a:alpha val="40000"/>
                    </a:prstClr>
                  </a:outerShdw>
                </a:effectLst>
                <a:latin typeface="+mj-lt"/>
              </a:defRPr>
            </a:lvl4pPr>
            <a:lvl5pPr marL="0" indent="0" algn="r" latinLnBrk="0">
              <a:spcBef>
                <a:spcPts val="0"/>
              </a:spcBef>
              <a:buNone/>
              <a:defRPr lang="ar-SA" sz="1300" b="1">
                <a:effectLst>
                  <a:outerShdw blurRad="38100" algn="ctr" rotWithShape="0">
                    <a:prstClr val="black">
                      <a:alpha val="40000"/>
                    </a:prstClr>
                  </a:outerShdw>
                </a:effectLst>
                <a:latin typeface="+mj-lt"/>
              </a:defRPr>
            </a:lvl5pPr>
            <a:lvl6pPr marL="0" indent="0" algn="r" latinLnBrk="0">
              <a:spcBef>
                <a:spcPts val="0"/>
              </a:spcBef>
              <a:buNone/>
              <a:defRPr lang="ar-SA" sz="1300" b="1">
                <a:effectLst>
                  <a:outerShdw blurRad="38100" algn="ctr" rotWithShape="0">
                    <a:prstClr val="black">
                      <a:alpha val="40000"/>
                    </a:prstClr>
                  </a:outerShdw>
                </a:effectLst>
                <a:latin typeface="+mj-lt"/>
              </a:defRPr>
            </a:lvl6pPr>
            <a:lvl7pPr marL="0" indent="0" algn="r" latinLnBrk="0">
              <a:spcBef>
                <a:spcPts val="0"/>
              </a:spcBef>
              <a:buNone/>
              <a:defRPr lang="ar-SA" sz="1300" b="1">
                <a:effectLst>
                  <a:outerShdw blurRad="38100" algn="ctr" rotWithShape="0">
                    <a:prstClr val="black">
                      <a:alpha val="40000"/>
                    </a:prstClr>
                  </a:outerShdw>
                </a:effectLst>
                <a:latin typeface="+mj-lt"/>
              </a:defRPr>
            </a:lvl7pPr>
            <a:lvl8pPr marL="0" indent="0" algn="r" latinLnBrk="0">
              <a:spcBef>
                <a:spcPts val="0"/>
              </a:spcBef>
              <a:buNone/>
              <a:defRPr lang="ar-SA" sz="1300" b="1">
                <a:effectLst>
                  <a:outerShdw blurRad="38100" algn="ctr" rotWithShape="0">
                    <a:prstClr val="black">
                      <a:alpha val="40000"/>
                    </a:prstClr>
                  </a:outerShdw>
                </a:effectLst>
                <a:latin typeface="+mj-lt"/>
              </a:defRPr>
            </a:lvl8pPr>
            <a:lvl9pPr marL="0" indent="0" algn="r" latinLnBrk="0">
              <a:spcBef>
                <a:spcPts val="0"/>
              </a:spcBef>
              <a:buNone/>
              <a:defRPr lang="ar-SA" sz="1300" b="1">
                <a:effectLst>
                  <a:outerShdw blurRad="38100" algn="ctr" rotWithShape="0">
                    <a:prstClr val="black">
                      <a:alpha val="40000"/>
                    </a:prstClr>
                  </a:outerShdw>
                </a:effectLst>
                <a:latin typeface="+mj-lt"/>
              </a:defRPr>
            </a:lvl9pPr>
          </a:lstStyle>
          <a:p>
            <a:pPr lvl="0" algn="r" rtl="1"/>
            <a:r>
              <a:rPr lang="ar-SA"/>
              <a:t>اكتب الاسم هنا</a:t>
            </a:r>
          </a:p>
        </p:txBody>
      </p:sp>
      <p:sp>
        <p:nvSpPr>
          <p:cNvPr id="166" name="عنصر نائب للنص 2"/>
          <p:cNvSpPr>
            <a:spLocks noGrp="1"/>
          </p:cNvSpPr>
          <p:nvPr>
            <p:ph type="body" sz="quarter" idx="124" hasCustomPrompt="1"/>
          </p:nvPr>
        </p:nvSpPr>
        <p:spPr>
          <a:xfrm>
            <a:off x="4495273" y="8214054"/>
            <a:ext cx="1984003" cy="128016"/>
          </a:xfrm>
        </p:spPr>
        <p:txBody>
          <a:bodyPr lIns="0" tIns="0" rIns="0" bIns="0" anchor="t">
            <a:normAutofit/>
          </a:bodyPr>
          <a:lstStyle>
            <a:lvl1pPr marL="0" indent="0" algn="r" latinLnBrk="0">
              <a:spcBef>
                <a:spcPts val="0"/>
              </a:spcBef>
              <a:buNone/>
              <a:defRPr lang="ar-SA" sz="800" b="0" baseline="0">
                <a:solidFill>
                  <a:schemeClr val="bg2">
                    <a:lumMod val="50000"/>
                  </a:schemeClr>
                </a:solidFill>
                <a:effectLst/>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ar-SA" sz="850" b="1">
                <a:solidFill>
                  <a:schemeClr val="tx1"/>
                </a:solidFill>
                <a:effectLst>
                  <a:outerShdw blurRad="38100" algn="ctr" rotWithShape="0">
                    <a:prstClr val="black">
                      <a:alpha val="40000"/>
                    </a:prstClr>
                  </a:outerShdw>
                </a:effectLst>
                <a:latin typeface="+mj-lt"/>
              </a:defRPr>
            </a:lvl2pPr>
            <a:lvl3pPr marL="0" indent="0" algn="r" latinLnBrk="0">
              <a:spcBef>
                <a:spcPts val="0"/>
              </a:spcBef>
              <a:buNone/>
              <a:defRPr lang="ar-SA" sz="850" b="1">
                <a:solidFill>
                  <a:schemeClr val="tx1"/>
                </a:solidFill>
                <a:effectLst>
                  <a:outerShdw blurRad="38100" algn="ctr" rotWithShape="0">
                    <a:prstClr val="black">
                      <a:alpha val="40000"/>
                    </a:prstClr>
                  </a:outerShdw>
                </a:effectLst>
                <a:latin typeface="+mj-lt"/>
              </a:defRPr>
            </a:lvl3pPr>
            <a:lvl4pPr marL="0" indent="0" algn="r" latinLnBrk="0">
              <a:spcBef>
                <a:spcPts val="0"/>
              </a:spcBef>
              <a:buNone/>
              <a:defRPr lang="ar-SA" sz="850" b="1">
                <a:solidFill>
                  <a:schemeClr val="tx1"/>
                </a:solidFill>
                <a:effectLst>
                  <a:outerShdw blurRad="38100" algn="ctr" rotWithShape="0">
                    <a:prstClr val="black">
                      <a:alpha val="40000"/>
                    </a:prstClr>
                  </a:outerShdw>
                </a:effectLst>
                <a:latin typeface="+mj-lt"/>
              </a:defRPr>
            </a:lvl4pPr>
            <a:lvl5pPr marL="0" indent="0" algn="r" latinLnBrk="0">
              <a:spcBef>
                <a:spcPts val="0"/>
              </a:spcBef>
              <a:buNone/>
              <a:defRPr lang="ar-SA" sz="850" b="1">
                <a:solidFill>
                  <a:schemeClr val="tx1"/>
                </a:solidFill>
                <a:effectLst>
                  <a:outerShdw blurRad="38100" algn="ctr" rotWithShape="0">
                    <a:prstClr val="black">
                      <a:alpha val="40000"/>
                    </a:prstClr>
                  </a:outerShdw>
                </a:effectLst>
                <a:latin typeface="+mj-lt"/>
              </a:defRPr>
            </a:lvl5pPr>
            <a:lvl6pPr marL="0" indent="0" algn="r" latinLnBrk="0">
              <a:spcBef>
                <a:spcPts val="0"/>
              </a:spcBef>
              <a:buNone/>
              <a:defRPr lang="ar-SA" sz="850" b="1">
                <a:solidFill>
                  <a:schemeClr val="tx1"/>
                </a:solidFill>
                <a:effectLst>
                  <a:outerShdw blurRad="38100" algn="ctr" rotWithShape="0">
                    <a:prstClr val="black">
                      <a:alpha val="40000"/>
                    </a:prstClr>
                  </a:outerShdw>
                </a:effectLst>
                <a:latin typeface="+mj-lt"/>
              </a:defRPr>
            </a:lvl6pPr>
            <a:lvl7pPr marL="0" indent="0" algn="r" latinLnBrk="0">
              <a:spcBef>
                <a:spcPts val="0"/>
              </a:spcBef>
              <a:buNone/>
              <a:defRPr lang="ar-SA" sz="850" b="1">
                <a:solidFill>
                  <a:schemeClr val="tx1"/>
                </a:solidFill>
                <a:effectLst>
                  <a:outerShdw blurRad="38100" algn="ctr" rotWithShape="0">
                    <a:prstClr val="black">
                      <a:alpha val="40000"/>
                    </a:prstClr>
                  </a:outerShdw>
                </a:effectLst>
                <a:latin typeface="+mj-lt"/>
              </a:defRPr>
            </a:lvl7pPr>
            <a:lvl8pPr marL="0" indent="0" algn="r" latinLnBrk="0">
              <a:spcBef>
                <a:spcPts val="0"/>
              </a:spcBef>
              <a:buNone/>
              <a:defRPr lang="ar-SA" sz="850" b="1">
                <a:solidFill>
                  <a:schemeClr val="tx1"/>
                </a:solidFill>
                <a:effectLst>
                  <a:outerShdw blurRad="38100" algn="ctr" rotWithShape="0">
                    <a:prstClr val="black">
                      <a:alpha val="40000"/>
                    </a:prstClr>
                  </a:outerShdw>
                </a:effectLst>
                <a:latin typeface="+mj-lt"/>
              </a:defRPr>
            </a:lvl8pPr>
            <a:lvl9pPr marL="0" indent="0" algn="r" latinLnBrk="0">
              <a:spcBef>
                <a:spcPts val="0"/>
              </a:spcBef>
              <a:buNone/>
              <a:defRPr lang="ar-SA" sz="850" b="1">
                <a:solidFill>
                  <a:schemeClr val="tx1"/>
                </a:solidFill>
                <a:effectLst>
                  <a:outerShdw blurRad="38100" algn="ctr" rotWithShape="0">
                    <a:prstClr val="black">
                      <a:alpha val="40000"/>
                    </a:prstClr>
                  </a:outerShdw>
                </a:effectLst>
                <a:latin typeface="+mj-lt"/>
              </a:defRPr>
            </a:lvl9pPr>
          </a:lstStyle>
          <a:p>
            <a:pPr lvl="0" algn="r" rtl="1"/>
            <a:r>
              <a:rPr lang="ar-SA"/>
              <a:t>اكتب المسمّى الوظيفي أو الهواية هنا</a:t>
            </a:r>
          </a:p>
        </p:txBody>
      </p:sp>
      <p:sp>
        <p:nvSpPr>
          <p:cNvPr id="167" name="عنصر نائب للنص 2"/>
          <p:cNvSpPr>
            <a:spLocks noGrp="1"/>
          </p:cNvSpPr>
          <p:nvPr>
            <p:ph type="body" sz="quarter" idx="125" hasCustomPrompt="1"/>
          </p:nvPr>
        </p:nvSpPr>
        <p:spPr>
          <a:xfrm>
            <a:off x="4076571" y="8521766"/>
            <a:ext cx="1672049" cy="118872"/>
          </a:xfrm>
        </p:spPr>
        <p:txBody>
          <a:bodyPr lIns="0" tIns="0" rIns="0" bIns="0" anchor="ctr" anchorCtr="0">
            <a:normAutofit/>
          </a:bodyPr>
          <a:lstStyle>
            <a:lvl1pPr marL="0" indent="0" algn="r" latinLnBrk="0">
              <a:spcBef>
                <a:spcPts val="0"/>
              </a:spcBef>
              <a:buFont typeface="Arial" panose="020B0604020202020204" pitchFamily="34" charset="0"/>
              <a:buNone/>
              <a:defRPr lang="ar-SA" sz="700" b="0" baseline="0">
                <a:solidFill>
                  <a:schemeClr val="accent1"/>
                </a:solidFill>
                <a:effectLst/>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Font typeface="Arial" panose="020B0604020202020204" pitchFamily="34" charset="0"/>
              <a:buNone/>
              <a:defRPr lang="ar-SA" sz="800" b="0">
                <a:solidFill>
                  <a:schemeClr val="accent1"/>
                </a:solidFill>
                <a:effectLst/>
                <a:latin typeface="+mn-lt"/>
              </a:defRPr>
            </a:lvl2pPr>
            <a:lvl3pPr marL="0" indent="0" algn="r" latinLnBrk="0">
              <a:spcBef>
                <a:spcPts val="0"/>
              </a:spcBef>
              <a:buFont typeface="Arial" panose="020B0604020202020204" pitchFamily="34" charset="0"/>
              <a:buNone/>
              <a:defRPr lang="ar-SA" sz="800" b="0">
                <a:solidFill>
                  <a:schemeClr val="accent1"/>
                </a:solidFill>
                <a:effectLst/>
                <a:latin typeface="+mn-lt"/>
              </a:defRPr>
            </a:lvl3pPr>
            <a:lvl4pPr marL="0" indent="0" algn="r" latinLnBrk="0">
              <a:spcBef>
                <a:spcPts val="0"/>
              </a:spcBef>
              <a:buFont typeface="Arial" panose="020B0604020202020204" pitchFamily="34" charset="0"/>
              <a:buNone/>
              <a:defRPr lang="ar-SA" sz="800" b="0">
                <a:solidFill>
                  <a:schemeClr val="accent1"/>
                </a:solidFill>
                <a:effectLst/>
                <a:latin typeface="+mn-lt"/>
              </a:defRPr>
            </a:lvl4pPr>
            <a:lvl5pPr marL="0" indent="0" algn="r" latinLnBrk="0">
              <a:spcBef>
                <a:spcPts val="0"/>
              </a:spcBef>
              <a:buFont typeface="Arial" panose="020B0604020202020204" pitchFamily="34" charset="0"/>
              <a:buNone/>
              <a:defRPr lang="ar-SA" sz="800" b="0">
                <a:solidFill>
                  <a:schemeClr val="accent1"/>
                </a:solidFill>
                <a:effectLst/>
                <a:latin typeface="+mn-lt"/>
              </a:defRPr>
            </a:lvl5pPr>
            <a:lvl6pPr marL="0" indent="0" algn="r" latinLnBrk="0">
              <a:spcBef>
                <a:spcPts val="0"/>
              </a:spcBef>
              <a:buFont typeface="Arial" panose="020B0604020202020204" pitchFamily="34" charset="0"/>
              <a:buNone/>
              <a:defRPr lang="ar-SA" sz="800" b="0">
                <a:solidFill>
                  <a:schemeClr val="accent1"/>
                </a:solidFill>
                <a:effectLst/>
                <a:latin typeface="+mn-lt"/>
              </a:defRPr>
            </a:lvl6pPr>
            <a:lvl7pPr marL="0" indent="0" algn="r" latinLnBrk="0">
              <a:spcBef>
                <a:spcPts val="0"/>
              </a:spcBef>
              <a:buFont typeface="Arial" panose="020B0604020202020204" pitchFamily="34" charset="0"/>
              <a:buNone/>
              <a:defRPr lang="ar-SA" sz="800" b="0">
                <a:solidFill>
                  <a:schemeClr val="accent1"/>
                </a:solidFill>
                <a:effectLst/>
                <a:latin typeface="+mn-lt"/>
              </a:defRPr>
            </a:lvl7pPr>
            <a:lvl8pPr marL="0" indent="0" algn="r" latinLnBrk="0">
              <a:spcBef>
                <a:spcPts val="0"/>
              </a:spcBef>
              <a:buFont typeface="Arial" panose="020B0604020202020204" pitchFamily="34" charset="0"/>
              <a:buNone/>
              <a:defRPr lang="ar-SA" sz="800" b="0">
                <a:solidFill>
                  <a:schemeClr val="accent1"/>
                </a:solidFill>
                <a:effectLst/>
                <a:latin typeface="+mn-lt"/>
              </a:defRPr>
            </a:lvl8pPr>
            <a:lvl9pPr marL="0" indent="0" algn="r" latinLnBrk="0">
              <a:spcBef>
                <a:spcPts val="0"/>
              </a:spcBef>
              <a:buFont typeface="Arial" panose="020B0604020202020204" pitchFamily="34" charset="0"/>
              <a:buNone/>
              <a:defRPr lang="ar-SA" sz="800" b="0">
                <a:solidFill>
                  <a:schemeClr val="accent1"/>
                </a:solidFill>
                <a:effectLst/>
                <a:latin typeface="+mn-lt"/>
              </a:defRPr>
            </a:lvl9pPr>
          </a:lstStyle>
          <a:p>
            <a:pPr lvl="0" algn="r" rtl="1"/>
            <a:r>
              <a:rPr lang="ar-SA"/>
              <a:t>رقم الهاتف</a:t>
            </a:r>
          </a:p>
        </p:txBody>
      </p:sp>
      <p:sp>
        <p:nvSpPr>
          <p:cNvPr id="168" name="عنصر نائب للنص 2"/>
          <p:cNvSpPr>
            <a:spLocks noGrp="1"/>
          </p:cNvSpPr>
          <p:nvPr>
            <p:ph type="body" sz="quarter" idx="126" hasCustomPrompt="1"/>
          </p:nvPr>
        </p:nvSpPr>
        <p:spPr>
          <a:xfrm>
            <a:off x="4076571" y="8617175"/>
            <a:ext cx="1672049" cy="118872"/>
          </a:xfrm>
        </p:spPr>
        <p:txBody>
          <a:bodyPr lIns="0" tIns="0" rIns="0" bIns="0" anchor="ctr" anchorCtr="0">
            <a:normAutofit/>
          </a:bodyPr>
          <a:lstStyle>
            <a:lvl1pPr marL="0" indent="0" algn="r" latinLnBrk="0">
              <a:spcBef>
                <a:spcPts val="0"/>
              </a:spcBef>
              <a:buFont typeface="Arial" panose="020B0604020202020204" pitchFamily="34" charset="0"/>
              <a:buNone/>
              <a:defRPr lang="ar-SA" sz="700" b="0" baseline="0">
                <a:solidFill>
                  <a:schemeClr val="accent1"/>
                </a:solidFill>
                <a:effectLst/>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Font typeface="Arial" panose="020B0604020202020204" pitchFamily="34" charset="0"/>
              <a:buNone/>
              <a:defRPr lang="ar-SA" sz="800" b="0">
                <a:solidFill>
                  <a:schemeClr val="accent1"/>
                </a:solidFill>
                <a:effectLst/>
                <a:latin typeface="+mn-lt"/>
              </a:defRPr>
            </a:lvl2pPr>
            <a:lvl3pPr marL="0" indent="0" algn="r" latinLnBrk="0">
              <a:spcBef>
                <a:spcPts val="0"/>
              </a:spcBef>
              <a:buFont typeface="Arial" panose="020B0604020202020204" pitchFamily="34" charset="0"/>
              <a:buNone/>
              <a:defRPr lang="ar-SA" sz="800" b="0">
                <a:solidFill>
                  <a:schemeClr val="accent1"/>
                </a:solidFill>
                <a:effectLst/>
                <a:latin typeface="+mn-lt"/>
              </a:defRPr>
            </a:lvl3pPr>
            <a:lvl4pPr marL="0" indent="0" algn="r" latinLnBrk="0">
              <a:spcBef>
                <a:spcPts val="0"/>
              </a:spcBef>
              <a:buFont typeface="Arial" panose="020B0604020202020204" pitchFamily="34" charset="0"/>
              <a:buNone/>
              <a:defRPr lang="ar-SA" sz="800" b="0">
                <a:solidFill>
                  <a:schemeClr val="accent1"/>
                </a:solidFill>
                <a:effectLst/>
                <a:latin typeface="+mn-lt"/>
              </a:defRPr>
            </a:lvl4pPr>
            <a:lvl5pPr marL="0" indent="0" algn="r" latinLnBrk="0">
              <a:spcBef>
                <a:spcPts val="0"/>
              </a:spcBef>
              <a:buFont typeface="Arial" panose="020B0604020202020204" pitchFamily="34" charset="0"/>
              <a:buNone/>
              <a:defRPr lang="ar-SA" sz="800" b="0">
                <a:solidFill>
                  <a:schemeClr val="accent1"/>
                </a:solidFill>
                <a:effectLst/>
                <a:latin typeface="+mn-lt"/>
              </a:defRPr>
            </a:lvl5pPr>
            <a:lvl6pPr marL="0" indent="0" algn="r" latinLnBrk="0">
              <a:spcBef>
                <a:spcPts val="0"/>
              </a:spcBef>
              <a:buFont typeface="Arial" panose="020B0604020202020204" pitchFamily="34" charset="0"/>
              <a:buNone/>
              <a:defRPr lang="ar-SA" sz="800" b="0">
                <a:solidFill>
                  <a:schemeClr val="accent1"/>
                </a:solidFill>
                <a:effectLst/>
                <a:latin typeface="+mn-lt"/>
              </a:defRPr>
            </a:lvl6pPr>
            <a:lvl7pPr marL="0" indent="0" algn="r" latinLnBrk="0">
              <a:spcBef>
                <a:spcPts val="0"/>
              </a:spcBef>
              <a:buFont typeface="Arial" panose="020B0604020202020204" pitchFamily="34" charset="0"/>
              <a:buNone/>
              <a:defRPr lang="ar-SA" sz="800" b="0">
                <a:solidFill>
                  <a:schemeClr val="accent1"/>
                </a:solidFill>
                <a:effectLst/>
                <a:latin typeface="+mn-lt"/>
              </a:defRPr>
            </a:lvl7pPr>
            <a:lvl8pPr marL="0" indent="0" algn="r" latinLnBrk="0">
              <a:spcBef>
                <a:spcPts val="0"/>
              </a:spcBef>
              <a:buFont typeface="Arial" panose="020B0604020202020204" pitchFamily="34" charset="0"/>
              <a:buNone/>
              <a:defRPr lang="ar-SA" sz="800" b="0">
                <a:solidFill>
                  <a:schemeClr val="accent1"/>
                </a:solidFill>
                <a:effectLst/>
                <a:latin typeface="+mn-lt"/>
              </a:defRPr>
            </a:lvl8pPr>
            <a:lvl9pPr marL="0" indent="0" algn="r" latinLnBrk="0">
              <a:spcBef>
                <a:spcPts val="0"/>
              </a:spcBef>
              <a:buFont typeface="Arial" panose="020B0604020202020204" pitchFamily="34" charset="0"/>
              <a:buNone/>
              <a:defRPr lang="ar-SA" sz="800" b="0">
                <a:solidFill>
                  <a:schemeClr val="accent1"/>
                </a:solidFill>
                <a:effectLst/>
                <a:latin typeface="+mn-lt"/>
              </a:defRPr>
            </a:lvl9pPr>
          </a:lstStyle>
          <a:p>
            <a:pPr lvl="0" algn="r" rtl="1"/>
            <a:r>
              <a:rPr lang="ar-SA"/>
              <a:t>رقم الهاتف</a:t>
            </a:r>
          </a:p>
        </p:txBody>
      </p:sp>
      <p:sp>
        <p:nvSpPr>
          <p:cNvPr id="169" name="عنصر نائب للنص 2"/>
          <p:cNvSpPr>
            <a:spLocks noGrp="1"/>
          </p:cNvSpPr>
          <p:nvPr>
            <p:ph type="body" sz="quarter" idx="127" hasCustomPrompt="1"/>
          </p:nvPr>
        </p:nvSpPr>
        <p:spPr>
          <a:xfrm>
            <a:off x="4076571" y="8745791"/>
            <a:ext cx="1672049" cy="118872"/>
          </a:xfrm>
        </p:spPr>
        <p:txBody>
          <a:bodyPr lIns="0" tIns="0" rIns="0" bIns="0" anchor="ctr" anchorCtr="0">
            <a:normAutofit/>
          </a:bodyPr>
          <a:lstStyle>
            <a:lvl1pPr marL="0" indent="0" algn="r" latinLnBrk="0">
              <a:spcBef>
                <a:spcPts val="0"/>
              </a:spcBef>
              <a:buFont typeface="Arial" panose="020B0604020202020204" pitchFamily="34" charset="0"/>
              <a:buNone/>
              <a:defRPr lang="ar-SA" sz="700" b="0" baseline="0">
                <a:solidFill>
                  <a:schemeClr val="accent1"/>
                </a:solidFill>
                <a:effectLst/>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Font typeface="Arial" panose="020B0604020202020204" pitchFamily="34" charset="0"/>
              <a:buNone/>
              <a:defRPr lang="ar-SA" sz="800" b="0">
                <a:solidFill>
                  <a:schemeClr val="accent1"/>
                </a:solidFill>
                <a:effectLst/>
                <a:latin typeface="+mn-lt"/>
              </a:defRPr>
            </a:lvl2pPr>
            <a:lvl3pPr marL="0" indent="0" algn="r" latinLnBrk="0">
              <a:spcBef>
                <a:spcPts val="0"/>
              </a:spcBef>
              <a:buFont typeface="Arial" panose="020B0604020202020204" pitchFamily="34" charset="0"/>
              <a:buNone/>
              <a:defRPr lang="ar-SA" sz="800" b="0">
                <a:solidFill>
                  <a:schemeClr val="accent1"/>
                </a:solidFill>
                <a:effectLst/>
                <a:latin typeface="+mn-lt"/>
              </a:defRPr>
            </a:lvl3pPr>
            <a:lvl4pPr marL="0" indent="0" algn="r" latinLnBrk="0">
              <a:spcBef>
                <a:spcPts val="0"/>
              </a:spcBef>
              <a:buFont typeface="Arial" panose="020B0604020202020204" pitchFamily="34" charset="0"/>
              <a:buNone/>
              <a:defRPr lang="ar-SA" sz="800" b="0">
                <a:solidFill>
                  <a:schemeClr val="accent1"/>
                </a:solidFill>
                <a:effectLst/>
                <a:latin typeface="+mn-lt"/>
              </a:defRPr>
            </a:lvl4pPr>
            <a:lvl5pPr marL="0" indent="0" algn="r" latinLnBrk="0">
              <a:spcBef>
                <a:spcPts val="0"/>
              </a:spcBef>
              <a:buFont typeface="Arial" panose="020B0604020202020204" pitchFamily="34" charset="0"/>
              <a:buNone/>
              <a:defRPr lang="ar-SA" sz="800" b="0">
                <a:solidFill>
                  <a:schemeClr val="accent1"/>
                </a:solidFill>
                <a:effectLst/>
                <a:latin typeface="+mn-lt"/>
              </a:defRPr>
            </a:lvl5pPr>
            <a:lvl6pPr marL="0" indent="0" algn="r" latinLnBrk="0">
              <a:spcBef>
                <a:spcPts val="0"/>
              </a:spcBef>
              <a:buFont typeface="Arial" panose="020B0604020202020204" pitchFamily="34" charset="0"/>
              <a:buNone/>
              <a:defRPr lang="ar-SA" sz="800" b="0">
                <a:solidFill>
                  <a:schemeClr val="accent1"/>
                </a:solidFill>
                <a:effectLst/>
                <a:latin typeface="+mn-lt"/>
              </a:defRPr>
            </a:lvl6pPr>
            <a:lvl7pPr marL="0" indent="0" algn="r" latinLnBrk="0">
              <a:spcBef>
                <a:spcPts val="0"/>
              </a:spcBef>
              <a:buFont typeface="Arial" panose="020B0604020202020204" pitchFamily="34" charset="0"/>
              <a:buNone/>
              <a:defRPr lang="ar-SA" sz="800" b="0">
                <a:solidFill>
                  <a:schemeClr val="accent1"/>
                </a:solidFill>
                <a:effectLst/>
                <a:latin typeface="+mn-lt"/>
              </a:defRPr>
            </a:lvl7pPr>
            <a:lvl8pPr marL="0" indent="0" algn="r" latinLnBrk="0">
              <a:spcBef>
                <a:spcPts val="0"/>
              </a:spcBef>
              <a:buFont typeface="Arial" panose="020B0604020202020204" pitchFamily="34" charset="0"/>
              <a:buNone/>
              <a:defRPr lang="ar-SA" sz="800" b="0">
                <a:solidFill>
                  <a:schemeClr val="accent1"/>
                </a:solidFill>
                <a:effectLst/>
                <a:latin typeface="+mn-lt"/>
              </a:defRPr>
            </a:lvl8pPr>
            <a:lvl9pPr marL="0" indent="0" algn="r" latinLnBrk="0">
              <a:spcBef>
                <a:spcPts val="0"/>
              </a:spcBef>
              <a:buFont typeface="Arial" panose="020B0604020202020204" pitchFamily="34" charset="0"/>
              <a:buNone/>
              <a:defRPr lang="ar-SA" sz="800" b="0">
                <a:solidFill>
                  <a:schemeClr val="accent1"/>
                </a:solidFill>
                <a:effectLst/>
                <a:latin typeface="+mn-lt"/>
              </a:defRPr>
            </a:lvl9pPr>
          </a:lstStyle>
          <a:p>
            <a:pPr lvl="0" algn="r" rtl="1"/>
            <a:r>
              <a:rPr lang="ar-SA"/>
              <a:t>عنوان البريد الإلكتروني</a:t>
            </a:r>
          </a:p>
        </p:txBody>
      </p:sp>
      <p:sp>
        <p:nvSpPr>
          <p:cNvPr id="170" name="عنصر نائب للنص 2"/>
          <p:cNvSpPr>
            <a:spLocks noGrp="1"/>
          </p:cNvSpPr>
          <p:nvPr>
            <p:ph type="body" sz="quarter" idx="128" hasCustomPrompt="1"/>
          </p:nvPr>
        </p:nvSpPr>
        <p:spPr>
          <a:xfrm>
            <a:off x="4076571" y="8841199"/>
            <a:ext cx="1672049" cy="118872"/>
          </a:xfrm>
        </p:spPr>
        <p:txBody>
          <a:bodyPr lIns="0" tIns="0" rIns="0" bIns="0" anchor="ctr" anchorCtr="0">
            <a:normAutofit/>
          </a:bodyPr>
          <a:lstStyle>
            <a:lvl1pPr marL="0" indent="0" algn="r" latinLnBrk="0">
              <a:spcBef>
                <a:spcPts val="0"/>
              </a:spcBef>
              <a:buFont typeface="Arial" panose="020B0604020202020204" pitchFamily="34" charset="0"/>
              <a:buNone/>
              <a:defRPr lang="ar-SA" sz="700" b="0" baseline="0">
                <a:solidFill>
                  <a:schemeClr val="accent1"/>
                </a:solidFill>
                <a:effectLst/>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Font typeface="Arial" panose="020B0604020202020204" pitchFamily="34" charset="0"/>
              <a:buNone/>
              <a:defRPr lang="ar-SA" sz="800" b="0">
                <a:solidFill>
                  <a:schemeClr val="accent1"/>
                </a:solidFill>
                <a:effectLst/>
                <a:latin typeface="+mn-lt"/>
              </a:defRPr>
            </a:lvl2pPr>
            <a:lvl3pPr marL="0" indent="0" algn="r" latinLnBrk="0">
              <a:spcBef>
                <a:spcPts val="0"/>
              </a:spcBef>
              <a:buFont typeface="Arial" panose="020B0604020202020204" pitchFamily="34" charset="0"/>
              <a:buNone/>
              <a:defRPr lang="ar-SA" sz="800" b="0">
                <a:solidFill>
                  <a:schemeClr val="accent1"/>
                </a:solidFill>
                <a:effectLst/>
                <a:latin typeface="+mn-lt"/>
              </a:defRPr>
            </a:lvl3pPr>
            <a:lvl4pPr marL="0" indent="0" algn="r" latinLnBrk="0">
              <a:spcBef>
                <a:spcPts val="0"/>
              </a:spcBef>
              <a:buFont typeface="Arial" panose="020B0604020202020204" pitchFamily="34" charset="0"/>
              <a:buNone/>
              <a:defRPr lang="ar-SA" sz="800" b="0">
                <a:solidFill>
                  <a:schemeClr val="accent1"/>
                </a:solidFill>
                <a:effectLst/>
                <a:latin typeface="+mn-lt"/>
              </a:defRPr>
            </a:lvl4pPr>
            <a:lvl5pPr marL="0" indent="0" algn="r" latinLnBrk="0">
              <a:spcBef>
                <a:spcPts val="0"/>
              </a:spcBef>
              <a:buFont typeface="Arial" panose="020B0604020202020204" pitchFamily="34" charset="0"/>
              <a:buNone/>
              <a:defRPr lang="ar-SA" sz="800" b="0">
                <a:solidFill>
                  <a:schemeClr val="accent1"/>
                </a:solidFill>
                <a:effectLst/>
                <a:latin typeface="+mn-lt"/>
              </a:defRPr>
            </a:lvl5pPr>
            <a:lvl6pPr marL="0" indent="0" algn="r" latinLnBrk="0">
              <a:spcBef>
                <a:spcPts val="0"/>
              </a:spcBef>
              <a:buFont typeface="Arial" panose="020B0604020202020204" pitchFamily="34" charset="0"/>
              <a:buNone/>
              <a:defRPr lang="ar-SA" sz="800" b="0">
                <a:solidFill>
                  <a:schemeClr val="accent1"/>
                </a:solidFill>
                <a:effectLst/>
                <a:latin typeface="+mn-lt"/>
              </a:defRPr>
            </a:lvl6pPr>
            <a:lvl7pPr marL="0" indent="0" algn="r" latinLnBrk="0">
              <a:spcBef>
                <a:spcPts val="0"/>
              </a:spcBef>
              <a:buFont typeface="Arial" panose="020B0604020202020204" pitchFamily="34" charset="0"/>
              <a:buNone/>
              <a:defRPr lang="ar-SA" sz="800" b="0">
                <a:solidFill>
                  <a:schemeClr val="accent1"/>
                </a:solidFill>
                <a:effectLst/>
                <a:latin typeface="+mn-lt"/>
              </a:defRPr>
            </a:lvl7pPr>
            <a:lvl8pPr marL="0" indent="0" algn="r" latinLnBrk="0">
              <a:spcBef>
                <a:spcPts val="0"/>
              </a:spcBef>
              <a:buFont typeface="Arial" panose="020B0604020202020204" pitchFamily="34" charset="0"/>
              <a:buNone/>
              <a:defRPr lang="ar-SA" sz="800" b="0">
                <a:solidFill>
                  <a:schemeClr val="accent1"/>
                </a:solidFill>
                <a:effectLst/>
                <a:latin typeface="+mn-lt"/>
              </a:defRPr>
            </a:lvl8pPr>
            <a:lvl9pPr marL="0" indent="0" algn="r" latinLnBrk="0">
              <a:spcBef>
                <a:spcPts val="0"/>
              </a:spcBef>
              <a:buFont typeface="Arial" panose="020B0604020202020204" pitchFamily="34" charset="0"/>
              <a:buNone/>
              <a:defRPr lang="ar-SA" sz="800" b="0">
                <a:solidFill>
                  <a:schemeClr val="accent1"/>
                </a:solidFill>
                <a:effectLst/>
                <a:latin typeface="+mn-lt"/>
              </a:defRPr>
            </a:lvl9pPr>
          </a:lstStyle>
          <a:p>
            <a:pPr lvl="0" algn="r" rtl="1"/>
            <a:r>
              <a:rPr lang="ar-SA"/>
              <a:t>اسم المستخدم على Twitter</a:t>
            </a:r>
          </a:p>
        </p:txBody>
      </p:sp>
      <p:sp>
        <p:nvSpPr>
          <p:cNvPr id="171" name="عنصر نائب للنص 2"/>
          <p:cNvSpPr>
            <a:spLocks noGrp="1"/>
          </p:cNvSpPr>
          <p:nvPr>
            <p:ph type="body" sz="quarter" idx="129" hasCustomPrompt="1"/>
          </p:nvPr>
        </p:nvSpPr>
        <p:spPr>
          <a:xfrm>
            <a:off x="4076571" y="8931566"/>
            <a:ext cx="1672049" cy="118872"/>
          </a:xfrm>
        </p:spPr>
        <p:txBody>
          <a:bodyPr lIns="0" tIns="0" rIns="0" bIns="0" anchor="ctr" anchorCtr="0">
            <a:normAutofit/>
          </a:bodyPr>
          <a:lstStyle>
            <a:lvl1pPr marL="0" indent="0" algn="r" latinLnBrk="0">
              <a:spcBef>
                <a:spcPts val="0"/>
              </a:spcBef>
              <a:buFont typeface="Arial" panose="020B0604020202020204" pitchFamily="34" charset="0"/>
              <a:buNone/>
              <a:defRPr lang="ar-SA" sz="700" b="0" baseline="0">
                <a:solidFill>
                  <a:schemeClr val="accent1"/>
                </a:solidFill>
                <a:effectLst/>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Font typeface="Arial" panose="020B0604020202020204" pitchFamily="34" charset="0"/>
              <a:buNone/>
              <a:defRPr lang="ar-SA" sz="800" b="0">
                <a:solidFill>
                  <a:schemeClr val="accent1"/>
                </a:solidFill>
                <a:effectLst/>
                <a:latin typeface="+mn-lt"/>
              </a:defRPr>
            </a:lvl2pPr>
            <a:lvl3pPr marL="0" indent="0" algn="r" latinLnBrk="0">
              <a:spcBef>
                <a:spcPts val="0"/>
              </a:spcBef>
              <a:buFont typeface="Arial" panose="020B0604020202020204" pitchFamily="34" charset="0"/>
              <a:buNone/>
              <a:defRPr lang="ar-SA" sz="800" b="0">
                <a:solidFill>
                  <a:schemeClr val="accent1"/>
                </a:solidFill>
                <a:effectLst/>
                <a:latin typeface="+mn-lt"/>
              </a:defRPr>
            </a:lvl3pPr>
            <a:lvl4pPr marL="0" indent="0" algn="r" latinLnBrk="0">
              <a:spcBef>
                <a:spcPts val="0"/>
              </a:spcBef>
              <a:buFont typeface="Arial" panose="020B0604020202020204" pitchFamily="34" charset="0"/>
              <a:buNone/>
              <a:defRPr lang="ar-SA" sz="800" b="0">
                <a:solidFill>
                  <a:schemeClr val="accent1"/>
                </a:solidFill>
                <a:effectLst/>
                <a:latin typeface="+mn-lt"/>
              </a:defRPr>
            </a:lvl4pPr>
            <a:lvl5pPr marL="0" indent="0" algn="r" latinLnBrk="0">
              <a:spcBef>
                <a:spcPts val="0"/>
              </a:spcBef>
              <a:buFont typeface="Arial" panose="020B0604020202020204" pitchFamily="34" charset="0"/>
              <a:buNone/>
              <a:defRPr lang="ar-SA" sz="800" b="0">
                <a:solidFill>
                  <a:schemeClr val="accent1"/>
                </a:solidFill>
                <a:effectLst/>
                <a:latin typeface="+mn-lt"/>
              </a:defRPr>
            </a:lvl5pPr>
            <a:lvl6pPr marL="0" indent="0" algn="r" latinLnBrk="0">
              <a:spcBef>
                <a:spcPts val="0"/>
              </a:spcBef>
              <a:buFont typeface="Arial" panose="020B0604020202020204" pitchFamily="34" charset="0"/>
              <a:buNone/>
              <a:defRPr lang="ar-SA" sz="800" b="0">
                <a:solidFill>
                  <a:schemeClr val="accent1"/>
                </a:solidFill>
                <a:effectLst/>
                <a:latin typeface="+mn-lt"/>
              </a:defRPr>
            </a:lvl6pPr>
            <a:lvl7pPr marL="0" indent="0" algn="r" latinLnBrk="0">
              <a:spcBef>
                <a:spcPts val="0"/>
              </a:spcBef>
              <a:buFont typeface="Arial" panose="020B0604020202020204" pitchFamily="34" charset="0"/>
              <a:buNone/>
              <a:defRPr lang="ar-SA" sz="800" b="0">
                <a:solidFill>
                  <a:schemeClr val="accent1"/>
                </a:solidFill>
                <a:effectLst/>
                <a:latin typeface="+mn-lt"/>
              </a:defRPr>
            </a:lvl7pPr>
            <a:lvl8pPr marL="0" indent="0" algn="r" latinLnBrk="0">
              <a:spcBef>
                <a:spcPts val="0"/>
              </a:spcBef>
              <a:buFont typeface="Arial" panose="020B0604020202020204" pitchFamily="34" charset="0"/>
              <a:buNone/>
              <a:defRPr lang="ar-SA" sz="800" b="0">
                <a:solidFill>
                  <a:schemeClr val="accent1"/>
                </a:solidFill>
                <a:effectLst/>
                <a:latin typeface="+mn-lt"/>
              </a:defRPr>
            </a:lvl8pPr>
            <a:lvl9pPr marL="0" indent="0" algn="r" latinLnBrk="0">
              <a:spcBef>
                <a:spcPts val="0"/>
              </a:spcBef>
              <a:buFont typeface="Arial" panose="020B0604020202020204" pitchFamily="34" charset="0"/>
              <a:buNone/>
              <a:defRPr lang="ar-SA" sz="800" b="0">
                <a:solidFill>
                  <a:schemeClr val="accent1"/>
                </a:solidFill>
                <a:effectLst/>
                <a:latin typeface="+mn-lt"/>
              </a:defRPr>
            </a:lvl9pPr>
          </a:lstStyle>
          <a:p>
            <a:pPr lvl="0" algn="r" rtl="1"/>
            <a:r>
              <a:rPr lang="ar-SA"/>
              <a:t>URL المدوّنة</a:t>
            </a:r>
          </a:p>
        </p:txBody>
      </p:sp>
    </p:spTree>
    <p:extLst>
      <p:ext uri="{BB962C8B-B14F-4D97-AF65-F5344CB8AC3E}">
        <p14:creationId xmlns:p14="http://schemas.microsoft.com/office/powerpoint/2010/main" val="177555540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6.emf"/><Relationship Id="rId3" Type="http://schemas.openxmlformats.org/officeDocument/2006/relationships/image" Target="../media/image1.png"/><Relationship Id="rId7" Type="http://schemas.openxmlformats.org/officeDocument/2006/relationships/image" Target="../media/image5.emf"/><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4.emf"/><Relationship Id="rId5" Type="http://schemas.openxmlformats.org/officeDocument/2006/relationships/image" Target="../media/image3.png"/><Relationship Id="rId10" Type="http://schemas.openxmlformats.org/officeDocument/2006/relationships/image" Target="../media/image8.emf"/><Relationship Id="rId4" Type="http://schemas.openxmlformats.org/officeDocument/2006/relationships/image" Target="../media/image2.png"/><Relationship Id="rId9" Type="http://schemas.openxmlformats.org/officeDocument/2006/relationships/image" Target="../media/image7.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شبكة بطاقة عمل" hidden="1"/>
          <p:cNvGrpSpPr/>
          <p:nvPr userDrawn="1"/>
        </p:nvGrpSpPr>
        <p:grpSpPr>
          <a:xfrm>
            <a:off x="685800" y="452618"/>
            <a:ext cx="6400800" cy="9148542"/>
            <a:chOff x="685800" y="452618"/>
            <a:chExt cx="6400800" cy="9148542"/>
          </a:xfrm>
        </p:grpSpPr>
        <p:sp>
          <p:nvSpPr>
            <p:cNvPr id="8" name="مستطيل 7"/>
            <p:cNvSpPr/>
            <p:nvPr userDrawn="1"/>
          </p:nvSpPr>
          <p:spPr>
            <a:xfrm>
              <a:off x="685800" y="452618"/>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a:latin typeface="Tahoma" panose="020B0604030504040204" pitchFamily="34" charset="0"/>
              </a:endParaRPr>
            </a:p>
          </p:txBody>
        </p:sp>
        <p:sp>
          <p:nvSpPr>
            <p:cNvPr id="9" name="مستطيل 8"/>
            <p:cNvSpPr/>
            <p:nvPr userDrawn="1"/>
          </p:nvSpPr>
          <p:spPr>
            <a:xfrm>
              <a:off x="3886200" y="452618"/>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a:latin typeface="Tahoma" panose="020B0604030504040204" pitchFamily="34" charset="0"/>
              </a:endParaRPr>
            </a:p>
          </p:txBody>
        </p:sp>
        <p:sp>
          <p:nvSpPr>
            <p:cNvPr id="10" name="مستطيل 9"/>
            <p:cNvSpPr/>
            <p:nvPr userDrawn="1"/>
          </p:nvSpPr>
          <p:spPr>
            <a:xfrm>
              <a:off x="685800" y="22878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a:latin typeface="Tahoma" panose="020B0604030504040204" pitchFamily="34" charset="0"/>
              </a:endParaRPr>
            </a:p>
          </p:txBody>
        </p:sp>
        <p:sp>
          <p:nvSpPr>
            <p:cNvPr id="11" name="مستطيل 10"/>
            <p:cNvSpPr/>
            <p:nvPr userDrawn="1"/>
          </p:nvSpPr>
          <p:spPr>
            <a:xfrm>
              <a:off x="3886200" y="22878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a:latin typeface="Tahoma" panose="020B0604030504040204" pitchFamily="34" charset="0"/>
              </a:endParaRPr>
            </a:p>
          </p:txBody>
        </p:sp>
        <p:sp>
          <p:nvSpPr>
            <p:cNvPr id="12" name="مستطيل 11"/>
            <p:cNvSpPr/>
            <p:nvPr userDrawn="1"/>
          </p:nvSpPr>
          <p:spPr>
            <a:xfrm>
              <a:off x="685800" y="41166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a:latin typeface="Tahoma" panose="020B0604030504040204" pitchFamily="34" charset="0"/>
              </a:endParaRPr>
            </a:p>
          </p:txBody>
        </p:sp>
        <p:sp>
          <p:nvSpPr>
            <p:cNvPr id="13" name="مستطيل 12"/>
            <p:cNvSpPr/>
            <p:nvPr userDrawn="1"/>
          </p:nvSpPr>
          <p:spPr>
            <a:xfrm>
              <a:off x="3886200" y="41166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a:latin typeface="Tahoma" panose="020B0604030504040204" pitchFamily="34" charset="0"/>
              </a:endParaRPr>
            </a:p>
          </p:txBody>
        </p:sp>
        <p:sp>
          <p:nvSpPr>
            <p:cNvPr id="14" name="مستطيل 13"/>
            <p:cNvSpPr/>
            <p:nvPr userDrawn="1"/>
          </p:nvSpPr>
          <p:spPr>
            <a:xfrm>
              <a:off x="685800" y="59454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a:latin typeface="Tahoma" panose="020B0604030504040204" pitchFamily="34" charset="0"/>
              </a:endParaRPr>
            </a:p>
          </p:txBody>
        </p:sp>
        <p:sp>
          <p:nvSpPr>
            <p:cNvPr id="15" name="مستطيل 14"/>
            <p:cNvSpPr/>
            <p:nvPr userDrawn="1"/>
          </p:nvSpPr>
          <p:spPr>
            <a:xfrm>
              <a:off x="3886200" y="59454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a:latin typeface="Tahoma" panose="020B0604030504040204" pitchFamily="34" charset="0"/>
              </a:endParaRPr>
            </a:p>
          </p:txBody>
        </p:sp>
        <p:sp>
          <p:nvSpPr>
            <p:cNvPr id="16" name="مستطيل 15"/>
            <p:cNvSpPr/>
            <p:nvPr userDrawn="1"/>
          </p:nvSpPr>
          <p:spPr>
            <a:xfrm>
              <a:off x="685800" y="7772360"/>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a:latin typeface="Tahoma" panose="020B0604030504040204" pitchFamily="34" charset="0"/>
              </a:endParaRPr>
            </a:p>
          </p:txBody>
        </p:sp>
        <p:sp>
          <p:nvSpPr>
            <p:cNvPr id="17" name="مستطيل 16"/>
            <p:cNvSpPr/>
            <p:nvPr userDrawn="1"/>
          </p:nvSpPr>
          <p:spPr>
            <a:xfrm>
              <a:off x="3886200" y="7772360"/>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a:latin typeface="Tahoma" panose="020B0604030504040204" pitchFamily="34" charset="0"/>
              </a:endParaRPr>
            </a:p>
          </p:txBody>
        </p:sp>
      </p:grpSp>
      <p:sp>
        <p:nvSpPr>
          <p:cNvPr id="2" name="عنصر نائب للعنوان 1" hidden="1"/>
          <p:cNvSpPr>
            <a:spLocks noGrp="1"/>
          </p:cNvSpPr>
          <p:nvPr>
            <p:ph type="title"/>
          </p:nvPr>
        </p:nvSpPr>
        <p:spPr>
          <a:xfrm>
            <a:off x="534353" y="535519"/>
            <a:ext cx="6703695" cy="1944159"/>
          </a:xfrm>
          <a:prstGeom prst="rect">
            <a:avLst/>
          </a:prstGeom>
        </p:spPr>
        <p:txBody>
          <a:bodyPr vert="horz" lIns="91440" tIns="45720" rIns="91440" bIns="45720" rtlCol="1" anchor="ctr">
            <a:normAutofit/>
          </a:bodyPr>
          <a:lstStyle/>
          <a:p>
            <a:pPr algn="r" rtl="1"/>
            <a:r>
              <a:rPr lang="ar-SA" dirty="0"/>
              <a:t>انقر لتحرير نمط العنوان الرئيسي</a:t>
            </a:r>
          </a:p>
        </p:txBody>
      </p:sp>
      <p:sp>
        <p:nvSpPr>
          <p:cNvPr id="3" name="عنصر نائب للنص 2" hidden="1"/>
          <p:cNvSpPr>
            <a:spLocks noGrp="1"/>
          </p:cNvSpPr>
          <p:nvPr>
            <p:ph type="body" idx="1"/>
          </p:nvPr>
        </p:nvSpPr>
        <p:spPr>
          <a:xfrm>
            <a:off x="534353" y="2677584"/>
            <a:ext cx="6703695" cy="6381962"/>
          </a:xfrm>
          <a:prstGeom prst="rect">
            <a:avLst/>
          </a:prstGeom>
        </p:spPr>
        <p:txBody>
          <a:bodyPr vert="horz" lIns="91440" tIns="45720" rIns="91440" bIns="45720" rtlCol="1">
            <a:normAutofit/>
          </a:bodyPr>
          <a:lstStyle/>
          <a:p>
            <a:pPr lvl="0" algn="r" rtl="1"/>
            <a:r>
              <a:rPr lang="ar-SA" dirty="0"/>
              <a:t>انقر لتحرير أنماط النص الرئيسي</a:t>
            </a:r>
          </a:p>
          <a:p>
            <a:pPr lvl="1" algn="r" rtl="1"/>
            <a:r>
              <a:rPr lang="ar-SA" dirty="0"/>
              <a:t>المستوى الثاني</a:t>
            </a:r>
          </a:p>
          <a:p>
            <a:pPr lvl="2" algn="r" rtl="1"/>
            <a:r>
              <a:rPr lang="ar-SA" dirty="0"/>
              <a:t>المستوى الثالث</a:t>
            </a:r>
          </a:p>
          <a:p>
            <a:pPr lvl="3" algn="r" rtl="1"/>
            <a:r>
              <a:rPr lang="ar-SA" dirty="0"/>
              <a:t>المستوى الرابع</a:t>
            </a:r>
          </a:p>
          <a:p>
            <a:pPr lvl="4" algn="r" rtl="1"/>
            <a:r>
              <a:rPr lang="ar-SA" dirty="0"/>
              <a:t>المستوى الخامس</a:t>
            </a:r>
          </a:p>
        </p:txBody>
      </p:sp>
      <p:sp>
        <p:nvSpPr>
          <p:cNvPr id="4" name="عنصر نائب للتاريخ 3" hidden="1"/>
          <p:cNvSpPr>
            <a:spLocks noGrp="1"/>
          </p:cNvSpPr>
          <p:nvPr>
            <p:ph type="dt" sz="half" idx="2"/>
          </p:nvPr>
        </p:nvSpPr>
        <p:spPr>
          <a:xfrm>
            <a:off x="534353" y="9322649"/>
            <a:ext cx="1748790" cy="535517"/>
          </a:xfrm>
          <a:prstGeom prst="rect">
            <a:avLst/>
          </a:prstGeom>
        </p:spPr>
        <p:txBody>
          <a:bodyPr vert="horz" lIns="91440" tIns="45720" rIns="91440" bIns="45720" rtlCol="1" anchor="ctr"/>
          <a:lstStyle>
            <a:lvl1pPr algn="r" latinLnBrk="0">
              <a:defRPr lang="ar-SA" sz="1020">
                <a:solidFill>
                  <a:schemeClr val="tx1">
                    <a:tint val="75000"/>
                  </a:schemeClr>
                </a:solidFill>
                <a:latin typeface="Tahoma" panose="020B0604030504040204" pitchFamily="34" charset="0"/>
              </a:defRPr>
            </a:lvl1pPr>
          </a:lstStyle>
          <a:p>
            <a:pPr rtl="1"/>
            <a:fld id="{245E089B-7FF9-4A76-9A80-45C596FC758E}" type="datetimeFigureOut">
              <a:rPr lang="ar-SA" smtClean="0"/>
              <a:pPr rtl="1"/>
              <a:t>20/02/35</a:t>
            </a:fld>
            <a:endParaRPr lang="ar-SA" dirty="0"/>
          </a:p>
        </p:txBody>
      </p:sp>
      <p:sp>
        <p:nvSpPr>
          <p:cNvPr id="5" name="عنصر نائب للتذييل 4" hidden="1"/>
          <p:cNvSpPr>
            <a:spLocks noGrp="1"/>
          </p:cNvSpPr>
          <p:nvPr>
            <p:ph type="ftr" sz="quarter" idx="3"/>
          </p:nvPr>
        </p:nvSpPr>
        <p:spPr>
          <a:xfrm>
            <a:off x="2574608" y="9322649"/>
            <a:ext cx="2623185" cy="535517"/>
          </a:xfrm>
          <a:prstGeom prst="rect">
            <a:avLst/>
          </a:prstGeom>
        </p:spPr>
        <p:txBody>
          <a:bodyPr vert="horz" lIns="91440" tIns="45720" rIns="91440" bIns="45720" rtlCol="1" anchor="ctr"/>
          <a:lstStyle>
            <a:lvl1pPr algn="r" latinLnBrk="0">
              <a:defRPr lang="ar-SA" sz="1020">
                <a:solidFill>
                  <a:schemeClr val="tx1">
                    <a:tint val="75000"/>
                  </a:schemeClr>
                </a:solidFill>
                <a:latin typeface="Tahoma" panose="020B0604030504040204" pitchFamily="34" charset="0"/>
              </a:defRPr>
            </a:lvl1pPr>
          </a:lstStyle>
          <a:p>
            <a:pPr rtl="1"/>
            <a:endParaRPr lang="ar-SA" dirty="0"/>
          </a:p>
        </p:txBody>
      </p:sp>
      <p:sp>
        <p:nvSpPr>
          <p:cNvPr id="6" name="عنصر نائب لرقم الشريحة 5" hidden="1"/>
          <p:cNvSpPr>
            <a:spLocks noGrp="1"/>
          </p:cNvSpPr>
          <p:nvPr>
            <p:ph type="sldNum" sz="quarter" idx="4"/>
          </p:nvPr>
        </p:nvSpPr>
        <p:spPr>
          <a:xfrm>
            <a:off x="5489258" y="9322649"/>
            <a:ext cx="1748790" cy="535517"/>
          </a:xfrm>
          <a:prstGeom prst="rect">
            <a:avLst/>
          </a:prstGeom>
        </p:spPr>
        <p:txBody>
          <a:bodyPr vert="horz" lIns="91440" tIns="45720" rIns="91440" bIns="45720" rtlCol="1" anchor="ctr"/>
          <a:lstStyle>
            <a:lvl1pPr algn="r" latinLnBrk="0">
              <a:defRPr lang="ar-SA" sz="1020">
                <a:solidFill>
                  <a:schemeClr val="tx1">
                    <a:tint val="75000"/>
                  </a:schemeClr>
                </a:solidFill>
                <a:latin typeface="Tahoma" panose="020B0604030504040204" pitchFamily="34" charset="0"/>
              </a:defRPr>
            </a:lvl1pPr>
          </a:lstStyle>
          <a:p>
            <a:pPr rtl="1"/>
            <a:fld id="{81D0A0F0-231E-41D6-803A-199B82C09D42}" type="slidenum">
              <a:rPr lang="ar-SA" smtClean="0"/>
              <a:pPr rtl="1"/>
              <a:t>‹#›</a:t>
            </a:fld>
            <a:endParaRPr lang="ar-SA" dirty="0"/>
          </a:p>
        </p:txBody>
      </p:sp>
      <p:grpSp>
        <p:nvGrpSpPr>
          <p:cNvPr id="19" name="مجموعة 18"/>
          <p:cNvGrpSpPr/>
          <p:nvPr userDrawn="1"/>
        </p:nvGrpSpPr>
        <p:grpSpPr>
          <a:xfrm flipH="1">
            <a:off x="3977640" y="551022"/>
            <a:ext cx="2994825" cy="1642964"/>
            <a:chOff x="775157" y="551022"/>
            <a:chExt cx="2994825" cy="1642964"/>
          </a:xfrm>
        </p:grpSpPr>
        <p:pic>
          <p:nvPicPr>
            <p:cNvPr id="182" name="صورة 181"/>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a:xfrm>
              <a:off x="775157" y="551022"/>
              <a:ext cx="448902" cy="1642964"/>
            </a:xfrm>
            <a:prstGeom prst="rect">
              <a:avLst/>
            </a:prstGeom>
          </p:spPr>
        </p:pic>
        <p:pic>
          <p:nvPicPr>
            <p:cNvPr id="29" name="صورة 28"/>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1491911" y="1759284"/>
              <a:ext cx="2278071" cy="434702"/>
            </a:xfrm>
            <a:prstGeom prst="rect">
              <a:avLst/>
            </a:prstGeom>
          </p:spPr>
        </p:pic>
        <p:pic>
          <p:nvPicPr>
            <p:cNvPr id="30" name="صورة 29"/>
            <p:cNvPicPr>
              <a:picLocks noChangeAspect="1"/>
            </p:cNvPicPr>
            <p:nvPr/>
          </p:nvPicPr>
          <p:blipFill rotWithShape="1">
            <a:blip r:embed="rId5">
              <a:clrChange>
                <a:clrFrom>
                  <a:srgbClr val="FFFFFF"/>
                </a:clrFrom>
                <a:clrTo>
                  <a:srgbClr val="FFFFFF">
                    <a:alpha val="0"/>
                  </a:srgbClr>
                </a:clrTo>
              </a:clrChange>
            </a:blip>
            <a:srcRect r="79412"/>
            <a:stretch/>
          </p:blipFill>
          <p:spPr>
            <a:xfrm>
              <a:off x="775988" y="551834"/>
              <a:ext cx="478670" cy="1626417"/>
            </a:xfrm>
            <a:prstGeom prst="rect">
              <a:avLst/>
            </a:prstGeom>
          </p:spPr>
        </p:pic>
        <p:pic>
          <p:nvPicPr>
            <p:cNvPr id="31" name="صورة 30"/>
            <p:cNvPicPr>
              <a:picLocks noChangeAspect="1"/>
            </p:cNvPicPr>
            <p:nvPr/>
          </p:nvPicPr>
          <p:blipFill rotWithShape="1">
            <a:blip r:embed="rId5">
              <a:clrChange>
                <a:clrFrom>
                  <a:srgbClr val="FFFFFF"/>
                </a:clrFrom>
                <a:clrTo>
                  <a:srgbClr val="FFFFFF">
                    <a:alpha val="0"/>
                  </a:srgbClr>
                </a:clrTo>
              </a:clrChange>
            </a:blip>
            <a:srcRect l="79488" t="62121" b="4172"/>
            <a:stretch/>
          </p:blipFill>
          <p:spPr>
            <a:xfrm>
              <a:off x="3419979" y="1754901"/>
              <a:ext cx="344158" cy="395629"/>
            </a:xfrm>
            <a:prstGeom prst="rect">
              <a:avLst/>
            </a:prstGeom>
          </p:spPr>
        </p:pic>
        <p:pic>
          <p:nvPicPr>
            <p:cNvPr id="32" name="صورة 31"/>
            <p:cNvPicPr>
              <a:picLocks noChangeAspect="1"/>
            </p:cNvPicPr>
            <p:nvPr/>
          </p:nvPicPr>
          <p:blipFill rotWithShape="1">
            <a:blip r:embed="rId5">
              <a:clrChange>
                <a:clrFrom>
                  <a:srgbClr val="FFFFFF"/>
                </a:clrFrom>
                <a:clrTo>
                  <a:srgbClr val="FFFFFF">
                    <a:alpha val="0"/>
                  </a:srgbClr>
                </a:clrTo>
              </a:clrChange>
            </a:blip>
            <a:srcRect l="67954" t="75564" r="17340" b="3414"/>
            <a:stretch/>
          </p:blipFill>
          <p:spPr>
            <a:xfrm>
              <a:off x="2471744" y="1775355"/>
              <a:ext cx="341908" cy="341909"/>
            </a:xfrm>
            <a:prstGeom prst="rect">
              <a:avLst/>
            </a:prstGeom>
          </p:spPr>
        </p:pic>
        <p:pic>
          <p:nvPicPr>
            <p:cNvPr id="33" name="صورة 32"/>
            <p:cNvPicPr>
              <a:picLocks noChangeAspect="1"/>
            </p:cNvPicPr>
            <p:nvPr/>
          </p:nvPicPr>
          <p:blipFill rotWithShape="1">
            <a:blip r:embed="rId5">
              <a:clrChange>
                <a:clrFrom>
                  <a:srgbClr val="FFFFFF"/>
                </a:clrFrom>
                <a:clrTo>
                  <a:srgbClr val="FFFFFF">
                    <a:alpha val="0"/>
                  </a:srgbClr>
                </a:clrTo>
              </a:clrChange>
            </a:blip>
            <a:srcRect l="50000" t="83973" r="32353"/>
            <a:stretch/>
          </p:blipFill>
          <p:spPr>
            <a:xfrm>
              <a:off x="2061455" y="1912118"/>
              <a:ext cx="410289" cy="260673"/>
            </a:xfrm>
            <a:prstGeom prst="rect">
              <a:avLst/>
            </a:prstGeom>
          </p:spPr>
        </p:pic>
        <p:pic>
          <p:nvPicPr>
            <p:cNvPr id="34" name="صورة 33"/>
            <p:cNvPicPr>
              <a:picLocks noChangeAspect="1"/>
            </p:cNvPicPr>
            <p:nvPr/>
          </p:nvPicPr>
          <p:blipFill rotWithShape="1">
            <a:blip r:embed="rId5">
              <a:clrChange>
                <a:clrFrom>
                  <a:srgbClr val="FFFFFF"/>
                </a:clrFrom>
                <a:clrTo>
                  <a:srgbClr val="FFFFFF">
                    <a:alpha val="0"/>
                  </a:srgbClr>
                </a:clrTo>
              </a:clrChange>
            </a:blip>
            <a:srcRect l="23768" t="83973" r="58585"/>
            <a:stretch/>
          </p:blipFill>
          <p:spPr>
            <a:xfrm>
              <a:off x="2858226" y="1850765"/>
              <a:ext cx="410289" cy="260673"/>
            </a:xfrm>
            <a:prstGeom prst="rect">
              <a:avLst/>
            </a:prstGeom>
          </p:spPr>
        </p:pic>
        <p:pic>
          <p:nvPicPr>
            <p:cNvPr id="35" name="صورة 34"/>
            <p:cNvPicPr>
              <a:picLocks noChangeAspect="1"/>
            </p:cNvPicPr>
            <p:nvPr/>
          </p:nvPicPr>
          <p:blipFill rotWithShape="1">
            <a:blip r:embed="rId5">
              <a:clrChange>
                <a:clrFrom>
                  <a:srgbClr val="FFFFFF"/>
                </a:clrFrom>
                <a:clrTo>
                  <a:srgbClr val="FFFFFF">
                    <a:alpha val="0"/>
                  </a:srgbClr>
                </a:clrTo>
              </a:clrChange>
            </a:blip>
            <a:srcRect l="67882" t="1" r="23294" b="87503"/>
            <a:stretch/>
          </p:blipFill>
          <p:spPr>
            <a:xfrm>
              <a:off x="3034346" y="1941607"/>
              <a:ext cx="205145" cy="203256"/>
            </a:xfrm>
            <a:prstGeom prst="rect">
              <a:avLst/>
            </a:prstGeom>
          </p:spPr>
        </p:pic>
        <p:grpSp>
          <p:nvGrpSpPr>
            <p:cNvPr id="36" name="مجموعة 35"/>
            <p:cNvGrpSpPr>
              <a:grpSpLocks/>
            </p:cNvGrpSpPr>
            <p:nvPr/>
          </p:nvGrpSpPr>
          <p:grpSpPr bwMode="auto">
            <a:xfrm>
              <a:off x="891857" y="1524954"/>
              <a:ext cx="1243292" cy="651621"/>
              <a:chOff x="110530105" y="111918927"/>
              <a:chExt cx="3028950" cy="1587555"/>
            </a:xfrm>
          </p:grpSpPr>
          <p:pic>
            <p:nvPicPr>
              <p:cNvPr id="37" name="صورة 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2530355" y="112719027"/>
                <a:ext cx="1028700" cy="7097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39" name="صورة 5"/>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10530105" y="112233252"/>
                <a:ext cx="1360845" cy="901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49" name="صورة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1930280" y="112204677"/>
                <a:ext cx="1022574" cy="12202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50" name="صورة 7"/>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12330330" y="112433277"/>
                <a:ext cx="808123" cy="1042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51" name="صورة 8"/>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11073030" y="111918927"/>
                <a:ext cx="1385728" cy="15875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grpSp>
      </p:grpSp>
      <p:grpSp>
        <p:nvGrpSpPr>
          <p:cNvPr id="183" name="مجموعة 182"/>
          <p:cNvGrpSpPr/>
          <p:nvPr userDrawn="1"/>
        </p:nvGrpSpPr>
        <p:grpSpPr>
          <a:xfrm flipH="1">
            <a:off x="775157" y="551022"/>
            <a:ext cx="2994825" cy="1642964"/>
            <a:chOff x="775157" y="551022"/>
            <a:chExt cx="2994825" cy="1642964"/>
          </a:xfrm>
        </p:grpSpPr>
        <p:pic>
          <p:nvPicPr>
            <p:cNvPr id="184" name="صورة 183"/>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a:xfrm>
              <a:off x="775157" y="551022"/>
              <a:ext cx="448902" cy="1642964"/>
            </a:xfrm>
            <a:prstGeom prst="rect">
              <a:avLst/>
            </a:prstGeom>
          </p:spPr>
        </p:pic>
        <p:pic>
          <p:nvPicPr>
            <p:cNvPr id="185" name="صورة 184"/>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1491911" y="1759284"/>
              <a:ext cx="2278071" cy="434702"/>
            </a:xfrm>
            <a:prstGeom prst="rect">
              <a:avLst/>
            </a:prstGeom>
          </p:spPr>
        </p:pic>
        <p:pic>
          <p:nvPicPr>
            <p:cNvPr id="186" name="صورة 185"/>
            <p:cNvPicPr>
              <a:picLocks noChangeAspect="1"/>
            </p:cNvPicPr>
            <p:nvPr/>
          </p:nvPicPr>
          <p:blipFill rotWithShape="1">
            <a:blip r:embed="rId5">
              <a:clrChange>
                <a:clrFrom>
                  <a:srgbClr val="FFFFFF"/>
                </a:clrFrom>
                <a:clrTo>
                  <a:srgbClr val="FFFFFF">
                    <a:alpha val="0"/>
                  </a:srgbClr>
                </a:clrTo>
              </a:clrChange>
            </a:blip>
            <a:srcRect r="79412"/>
            <a:stretch/>
          </p:blipFill>
          <p:spPr>
            <a:xfrm>
              <a:off x="775988" y="551834"/>
              <a:ext cx="478670" cy="1626417"/>
            </a:xfrm>
            <a:prstGeom prst="rect">
              <a:avLst/>
            </a:prstGeom>
          </p:spPr>
        </p:pic>
        <p:pic>
          <p:nvPicPr>
            <p:cNvPr id="187" name="صورة 186"/>
            <p:cNvPicPr>
              <a:picLocks noChangeAspect="1"/>
            </p:cNvPicPr>
            <p:nvPr/>
          </p:nvPicPr>
          <p:blipFill rotWithShape="1">
            <a:blip r:embed="rId5">
              <a:clrChange>
                <a:clrFrom>
                  <a:srgbClr val="FFFFFF"/>
                </a:clrFrom>
                <a:clrTo>
                  <a:srgbClr val="FFFFFF">
                    <a:alpha val="0"/>
                  </a:srgbClr>
                </a:clrTo>
              </a:clrChange>
            </a:blip>
            <a:srcRect l="79488" t="62121" b="4172"/>
            <a:stretch/>
          </p:blipFill>
          <p:spPr>
            <a:xfrm>
              <a:off x="3419979" y="1754901"/>
              <a:ext cx="344158" cy="395629"/>
            </a:xfrm>
            <a:prstGeom prst="rect">
              <a:avLst/>
            </a:prstGeom>
          </p:spPr>
        </p:pic>
        <p:pic>
          <p:nvPicPr>
            <p:cNvPr id="188" name="صورة 187"/>
            <p:cNvPicPr>
              <a:picLocks noChangeAspect="1"/>
            </p:cNvPicPr>
            <p:nvPr/>
          </p:nvPicPr>
          <p:blipFill rotWithShape="1">
            <a:blip r:embed="rId5">
              <a:clrChange>
                <a:clrFrom>
                  <a:srgbClr val="FFFFFF"/>
                </a:clrFrom>
                <a:clrTo>
                  <a:srgbClr val="FFFFFF">
                    <a:alpha val="0"/>
                  </a:srgbClr>
                </a:clrTo>
              </a:clrChange>
            </a:blip>
            <a:srcRect l="67954" t="75564" r="17340" b="3414"/>
            <a:stretch/>
          </p:blipFill>
          <p:spPr>
            <a:xfrm>
              <a:off x="2471744" y="1775355"/>
              <a:ext cx="341908" cy="341909"/>
            </a:xfrm>
            <a:prstGeom prst="rect">
              <a:avLst/>
            </a:prstGeom>
          </p:spPr>
        </p:pic>
        <p:pic>
          <p:nvPicPr>
            <p:cNvPr id="189" name="صورة 188"/>
            <p:cNvPicPr>
              <a:picLocks noChangeAspect="1"/>
            </p:cNvPicPr>
            <p:nvPr/>
          </p:nvPicPr>
          <p:blipFill rotWithShape="1">
            <a:blip r:embed="rId5">
              <a:clrChange>
                <a:clrFrom>
                  <a:srgbClr val="FFFFFF"/>
                </a:clrFrom>
                <a:clrTo>
                  <a:srgbClr val="FFFFFF">
                    <a:alpha val="0"/>
                  </a:srgbClr>
                </a:clrTo>
              </a:clrChange>
            </a:blip>
            <a:srcRect l="50000" t="83973" r="32353"/>
            <a:stretch/>
          </p:blipFill>
          <p:spPr>
            <a:xfrm>
              <a:off x="2061455" y="1912118"/>
              <a:ext cx="410289" cy="260673"/>
            </a:xfrm>
            <a:prstGeom prst="rect">
              <a:avLst/>
            </a:prstGeom>
          </p:spPr>
        </p:pic>
        <p:pic>
          <p:nvPicPr>
            <p:cNvPr id="190" name="صورة 189"/>
            <p:cNvPicPr>
              <a:picLocks noChangeAspect="1"/>
            </p:cNvPicPr>
            <p:nvPr/>
          </p:nvPicPr>
          <p:blipFill rotWithShape="1">
            <a:blip r:embed="rId5">
              <a:clrChange>
                <a:clrFrom>
                  <a:srgbClr val="FFFFFF"/>
                </a:clrFrom>
                <a:clrTo>
                  <a:srgbClr val="FFFFFF">
                    <a:alpha val="0"/>
                  </a:srgbClr>
                </a:clrTo>
              </a:clrChange>
            </a:blip>
            <a:srcRect l="23768" t="83973" r="58585"/>
            <a:stretch/>
          </p:blipFill>
          <p:spPr>
            <a:xfrm>
              <a:off x="2858226" y="1850765"/>
              <a:ext cx="410289" cy="260673"/>
            </a:xfrm>
            <a:prstGeom prst="rect">
              <a:avLst/>
            </a:prstGeom>
          </p:spPr>
        </p:pic>
        <p:pic>
          <p:nvPicPr>
            <p:cNvPr id="191" name="صورة 190"/>
            <p:cNvPicPr>
              <a:picLocks noChangeAspect="1"/>
            </p:cNvPicPr>
            <p:nvPr/>
          </p:nvPicPr>
          <p:blipFill rotWithShape="1">
            <a:blip r:embed="rId5">
              <a:clrChange>
                <a:clrFrom>
                  <a:srgbClr val="FFFFFF"/>
                </a:clrFrom>
                <a:clrTo>
                  <a:srgbClr val="FFFFFF">
                    <a:alpha val="0"/>
                  </a:srgbClr>
                </a:clrTo>
              </a:clrChange>
            </a:blip>
            <a:srcRect l="67882" t="1" r="23294" b="87503"/>
            <a:stretch/>
          </p:blipFill>
          <p:spPr>
            <a:xfrm>
              <a:off x="3034346" y="1941607"/>
              <a:ext cx="205145" cy="203256"/>
            </a:xfrm>
            <a:prstGeom prst="rect">
              <a:avLst/>
            </a:prstGeom>
          </p:spPr>
        </p:pic>
        <p:grpSp>
          <p:nvGrpSpPr>
            <p:cNvPr id="192" name="مجموعة 191"/>
            <p:cNvGrpSpPr>
              <a:grpSpLocks/>
            </p:cNvGrpSpPr>
            <p:nvPr/>
          </p:nvGrpSpPr>
          <p:grpSpPr bwMode="auto">
            <a:xfrm>
              <a:off x="891857" y="1524954"/>
              <a:ext cx="1243292" cy="651621"/>
              <a:chOff x="110530105" y="111918927"/>
              <a:chExt cx="3028950" cy="1587555"/>
            </a:xfrm>
          </p:grpSpPr>
          <p:pic>
            <p:nvPicPr>
              <p:cNvPr id="193" name="صورة 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2530355" y="112719027"/>
                <a:ext cx="1028700" cy="7097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194" name="صورة 5"/>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10530105" y="112233252"/>
                <a:ext cx="1360845" cy="901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195" name="صورة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1930280" y="112204677"/>
                <a:ext cx="1022574" cy="12202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196" name="صورة 7"/>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12330330" y="112433277"/>
                <a:ext cx="808123" cy="1042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197" name="صورة 8"/>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11073030" y="111918927"/>
                <a:ext cx="1385728" cy="15875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grpSp>
      </p:grpSp>
      <p:grpSp>
        <p:nvGrpSpPr>
          <p:cNvPr id="198" name="مجموعة 197"/>
          <p:cNvGrpSpPr/>
          <p:nvPr userDrawn="1"/>
        </p:nvGrpSpPr>
        <p:grpSpPr>
          <a:xfrm flipH="1">
            <a:off x="3977640" y="2380727"/>
            <a:ext cx="2994825" cy="1642964"/>
            <a:chOff x="775157" y="551022"/>
            <a:chExt cx="2994825" cy="1642964"/>
          </a:xfrm>
        </p:grpSpPr>
        <p:pic>
          <p:nvPicPr>
            <p:cNvPr id="199" name="صورة 198"/>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a:xfrm>
              <a:off x="775157" y="551022"/>
              <a:ext cx="448902" cy="1642964"/>
            </a:xfrm>
            <a:prstGeom prst="rect">
              <a:avLst/>
            </a:prstGeom>
          </p:spPr>
        </p:pic>
        <p:pic>
          <p:nvPicPr>
            <p:cNvPr id="200" name="صورة 199"/>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1491911" y="1759284"/>
              <a:ext cx="2278071" cy="434702"/>
            </a:xfrm>
            <a:prstGeom prst="rect">
              <a:avLst/>
            </a:prstGeom>
          </p:spPr>
        </p:pic>
        <p:pic>
          <p:nvPicPr>
            <p:cNvPr id="201" name="صورة 200"/>
            <p:cNvPicPr>
              <a:picLocks noChangeAspect="1"/>
            </p:cNvPicPr>
            <p:nvPr/>
          </p:nvPicPr>
          <p:blipFill rotWithShape="1">
            <a:blip r:embed="rId5">
              <a:clrChange>
                <a:clrFrom>
                  <a:srgbClr val="FFFFFF"/>
                </a:clrFrom>
                <a:clrTo>
                  <a:srgbClr val="FFFFFF">
                    <a:alpha val="0"/>
                  </a:srgbClr>
                </a:clrTo>
              </a:clrChange>
            </a:blip>
            <a:srcRect r="79412"/>
            <a:stretch/>
          </p:blipFill>
          <p:spPr>
            <a:xfrm>
              <a:off x="775988" y="551834"/>
              <a:ext cx="478670" cy="1626417"/>
            </a:xfrm>
            <a:prstGeom prst="rect">
              <a:avLst/>
            </a:prstGeom>
          </p:spPr>
        </p:pic>
        <p:pic>
          <p:nvPicPr>
            <p:cNvPr id="202" name="صورة 201"/>
            <p:cNvPicPr>
              <a:picLocks noChangeAspect="1"/>
            </p:cNvPicPr>
            <p:nvPr/>
          </p:nvPicPr>
          <p:blipFill rotWithShape="1">
            <a:blip r:embed="rId5">
              <a:clrChange>
                <a:clrFrom>
                  <a:srgbClr val="FFFFFF"/>
                </a:clrFrom>
                <a:clrTo>
                  <a:srgbClr val="FFFFFF">
                    <a:alpha val="0"/>
                  </a:srgbClr>
                </a:clrTo>
              </a:clrChange>
            </a:blip>
            <a:srcRect l="79488" t="62121" b="4172"/>
            <a:stretch/>
          </p:blipFill>
          <p:spPr>
            <a:xfrm>
              <a:off x="3419979" y="1754901"/>
              <a:ext cx="344158" cy="395629"/>
            </a:xfrm>
            <a:prstGeom prst="rect">
              <a:avLst/>
            </a:prstGeom>
          </p:spPr>
        </p:pic>
        <p:pic>
          <p:nvPicPr>
            <p:cNvPr id="203" name="صورة 202"/>
            <p:cNvPicPr>
              <a:picLocks noChangeAspect="1"/>
            </p:cNvPicPr>
            <p:nvPr/>
          </p:nvPicPr>
          <p:blipFill rotWithShape="1">
            <a:blip r:embed="rId5">
              <a:clrChange>
                <a:clrFrom>
                  <a:srgbClr val="FFFFFF"/>
                </a:clrFrom>
                <a:clrTo>
                  <a:srgbClr val="FFFFFF">
                    <a:alpha val="0"/>
                  </a:srgbClr>
                </a:clrTo>
              </a:clrChange>
            </a:blip>
            <a:srcRect l="67954" t="75564" r="17340" b="3414"/>
            <a:stretch/>
          </p:blipFill>
          <p:spPr>
            <a:xfrm>
              <a:off x="2471744" y="1775355"/>
              <a:ext cx="341908" cy="341909"/>
            </a:xfrm>
            <a:prstGeom prst="rect">
              <a:avLst/>
            </a:prstGeom>
          </p:spPr>
        </p:pic>
        <p:pic>
          <p:nvPicPr>
            <p:cNvPr id="204" name="صورة 203"/>
            <p:cNvPicPr>
              <a:picLocks noChangeAspect="1"/>
            </p:cNvPicPr>
            <p:nvPr/>
          </p:nvPicPr>
          <p:blipFill rotWithShape="1">
            <a:blip r:embed="rId5">
              <a:clrChange>
                <a:clrFrom>
                  <a:srgbClr val="FFFFFF"/>
                </a:clrFrom>
                <a:clrTo>
                  <a:srgbClr val="FFFFFF">
                    <a:alpha val="0"/>
                  </a:srgbClr>
                </a:clrTo>
              </a:clrChange>
            </a:blip>
            <a:srcRect l="50000" t="83973" r="32353"/>
            <a:stretch/>
          </p:blipFill>
          <p:spPr>
            <a:xfrm>
              <a:off x="2061455" y="1912118"/>
              <a:ext cx="410289" cy="260673"/>
            </a:xfrm>
            <a:prstGeom prst="rect">
              <a:avLst/>
            </a:prstGeom>
          </p:spPr>
        </p:pic>
        <p:pic>
          <p:nvPicPr>
            <p:cNvPr id="205" name="صورة 204"/>
            <p:cNvPicPr>
              <a:picLocks noChangeAspect="1"/>
            </p:cNvPicPr>
            <p:nvPr/>
          </p:nvPicPr>
          <p:blipFill rotWithShape="1">
            <a:blip r:embed="rId5">
              <a:clrChange>
                <a:clrFrom>
                  <a:srgbClr val="FFFFFF"/>
                </a:clrFrom>
                <a:clrTo>
                  <a:srgbClr val="FFFFFF">
                    <a:alpha val="0"/>
                  </a:srgbClr>
                </a:clrTo>
              </a:clrChange>
            </a:blip>
            <a:srcRect l="23768" t="83973" r="58585"/>
            <a:stretch/>
          </p:blipFill>
          <p:spPr>
            <a:xfrm>
              <a:off x="2858226" y="1850765"/>
              <a:ext cx="410289" cy="260673"/>
            </a:xfrm>
            <a:prstGeom prst="rect">
              <a:avLst/>
            </a:prstGeom>
          </p:spPr>
        </p:pic>
        <p:pic>
          <p:nvPicPr>
            <p:cNvPr id="206" name="صورة 205"/>
            <p:cNvPicPr>
              <a:picLocks noChangeAspect="1"/>
            </p:cNvPicPr>
            <p:nvPr/>
          </p:nvPicPr>
          <p:blipFill rotWithShape="1">
            <a:blip r:embed="rId5">
              <a:clrChange>
                <a:clrFrom>
                  <a:srgbClr val="FFFFFF"/>
                </a:clrFrom>
                <a:clrTo>
                  <a:srgbClr val="FFFFFF">
                    <a:alpha val="0"/>
                  </a:srgbClr>
                </a:clrTo>
              </a:clrChange>
            </a:blip>
            <a:srcRect l="67882" t="1" r="23294" b="87503"/>
            <a:stretch/>
          </p:blipFill>
          <p:spPr>
            <a:xfrm>
              <a:off x="3034346" y="1941607"/>
              <a:ext cx="205145" cy="203256"/>
            </a:xfrm>
            <a:prstGeom prst="rect">
              <a:avLst/>
            </a:prstGeom>
          </p:spPr>
        </p:pic>
        <p:grpSp>
          <p:nvGrpSpPr>
            <p:cNvPr id="207" name="مجموعة 206"/>
            <p:cNvGrpSpPr>
              <a:grpSpLocks/>
            </p:cNvGrpSpPr>
            <p:nvPr/>
          </p:nvGrpSpPr>
          <p:grpSpPr bwMode="auto">
            <a:xfrm>
              <a:off x="891857" y="1524954"/>
              <a:ext cx="1243292" cy="651621"/>
              <a:chOff x="110530105" y="111918927"/>
              <a:chExt cx="3028950" cy="1587555"/>
            </a:xfrm>
          </p:grpSpPr>
          <p:pic>
            <p:nvPicPr>
              <p:cNvPr id="208" name="صورة 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2530355" y="112719027"/>
                <a:ext cx="1028700" cy="7097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209" name="صورة 5"/>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10530105" y="112233252"/>
                <a:ext cx="1360845" cy="901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210" name="صورة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1930280" y="112204677"/>
                <a:ext cx="1022574" cy="12202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211" name="صورة 7"/>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12330330" y="112433277"/>
                <a:ext cx="808123" cy="1042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212" name="صورة 8"/>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11073030" y="111918927"/>
                <a:ext cx="1385728" cy="15875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grpSp>
      </p:grpSp>
      <p:grpSp>
        <p:nvGrpSpPr>
          <p:cNvPr id="213" name="مجموعة 212"/>
          <p:cNvGrpSpPr/>
          <p:nvPr userDrawn="1"/>
        </p:nvGrpSpPr>
        <p:grpSpPr>
          <a:xfrm flipH="1">
            <a:off x="775157" y="2380727"/>
            <a:ext cx="2994825" cy="1642964"/>
            <a:chOff x="775157" y="551022"/>
            <a:chExt cx="2994825" cy="1642964"/>
          </a:xfrm>
        </p:grpSpPr>
        <p:pic>
          <p:nvPicPr>
            <p:cNvPr id="214" name="صورة 213"/>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a:xfrm>
              <a:off x="775157" y="551022"/>
              <a:ext cx="448902" cy="1642964"/>
            </a:xfrm>
            <a:prstGeom prst="rect">
              <a:avLst/>
            </a:prstGeom>
          </p:spPr>
        </p:pic>
        <p:pic>
          <p:nvPicPr>
            <p:cNvPr id="215" name="صورة 214"/>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1491911" y="1759284"/>
              <a:ext cx="2278071" cy="434702"/>
            </a:xfrm>
            <a:prstGeom prst="rect">
              <a:avLst/>
            </a:prstGeom>
          </p:spPr>
        </p:pic>
        <p:pic>
          <p:nvPicPr>
            <p:cNvPr id="216" name="صورة 215"/>
            <p:cNvPicPr>
              <a:picLocks noChangeAspect="1"/>
            </p:cNvPicPr>
            <p:nvPr/>
          </p:nvPicPr>
          <p:blipFill rotWithShape="1">
            <a:blip r:embed="rId5">
              <a:clrChange>
                <a:clrFrom>
                  <a:srgbClr val="FFFFFF"/>
                </a:clrFrom>
                <a:clrTo>
                  <a:srgbClr val="FFFFFF">
                    <a:alpha val="0"/>
                  </a:srgbClr>
                </a:clrTo>
              </a:clrChange>
            </a:blip>
            <a:srcRect r="79412"/>
            <a:stretch/>
          </p:blipFill>
          <p:spPr>
            <a:xfrm>
              <a:off x="775988" y="551834"/>
              <a:ext cx="478670" cy="1626417"/>
            </a:xfrm>
            <a:prstGeom prst="rect">
              <a:avLst/>
            </a:prstGeom>
          </p:spPr>
        </p:pic>
        <p:pic>
          <p:nvPicPr>
            <p:cNvPr id="217" name="صورة 216"/>
            <p:cNvPicPr>
              <a:picLocks noChangeAspect="1"/>
            </p:cNvPicPr>
            <p:nvPr/>
          </p:nvPicPr>
          <p:blipFill rotWithShape="1">
            <a:blip r:embed="rId5">
              <a:clrChange>
                <a:clrFrom>
                  <a:srgbClr val="FFFFFF"/>
                </a:clrFrom>
                <a:clrTo>
                  <a:srgbClr val="FFFFFF">
                    <a:alpha val="0"/>
                  </a:srgbClr>
                </a:clrTo>
              </a:clrChange>
            </a:blip>
            <a:srcRect l="79488" t="62121" b="4172"/>
            <a:stretch/>
          </p:blipFill>
          <p:spPr>
            <a:xfrm>
              <a:off x="3419979" y="1754901"/>
              <a:ext cx="344158" cy="395629"/>
            </a:xfrm>
            <a:prstGeom prst="rect">
              <a:avLst/>
            </a:prstGeom>
          </p:spPr>
        </p:pic>
        <p:pic>
          <p:nvPicPr>
            <p:cNvPr id="218" name="صورة 217"/>
            <p:cNvPicPr>
              <a:picLocks noChangeAspect="1"/>
            </p:cNvPicPr>
            <p:nvPr/>
          </p:nvPicPr>
          <p:blipFill rotWithShape="1">
            <a:blip r:embed="rId5">
              <a:clrChange>
                <a:clrFrom>
                  <a:srgbClr val="FFFFFF"/>
                </a:clrFrom>
                <a:clrTo>
                  <a:srgbClr val="FFFFFF">
                    <a:alpha val="0"/>
                  </a:srgbClr>
                </a:clrTo>
              </a:clrChange>
            </a:blip>
            <a:srcRect l="67954" t="75564" r="17340" b="3414"/>
            <a:stretch/>
          </p:blipFill>
          <p:spPr>
            <a:xfrm>
              <a:off x="2471744" y="1775355"/>
              <a:ext cx="341908" cy="341909"/>
            </a:xfrm>
            <a:prstGeom prst="rect">
              <a:avLst/>
            </a:prstGeom>
          </p:spPr>
        </p:pic>
        <p:pic>
          <p:nvPicPr>
            <p:cNvPr id="219" name="صورة 218"/>
            <p:cNvPicPr>
              <a:picLocks noChangeAspect="1"/>
            </p:cNvPicPr>
            <p:nvPr/>
          </p:nvPicPr>
          <p:blipFill rotWithShape="1">
            <a:blip r:embed="rId5">
              <a:clrChange>
                <a:clrFrom>
                  <a:srgbClr val="FFFFFF"/>
                </a:clrFrom>
                <a:clrTo>
                  <a:srgbClr val="FFFFFF">
                    <a:alpha val="0"/>
                  </a:srgbClr>
                </a:clrTo>
              </a:clrChange>
            </a:blip>
            <a:srcRect l="50000" t="83973" r="32353"/>
            <a:stretch/>
          </p:blipFill>
          <p:spPr>
            <a:xfrm>
              <a:off x="2061455" y="1912118"/>
              <a:ext cx="410289" cy="260673"/>
            </a:xfrm>
            <a:prstGeom prst="rect">
              <a:avLst/>
            </a:prstGeom>
          </p:spPr>
        </p:pic>
        <p:pic>
          <p:nvPicPr>
            <p:cNvPr id="220" name="صورة 219"/>
            <p:cNvPicPr>
              <a:picLocks noChangeAspect="1"/>
            </p:cNvPicPr>
            <p:nvPr/>
          </p:nvPicPr>
          <p:blipFill rotWithShape="1">
            <a:blip r:embed="rId5">
              <a:clrChange>
                <a:clrFrom>
                  <a:srgbClr val="FFFFFF"/>
                </a:clrFrom>
                <a:clrTo>
                  <a:srgbClr val="FFFFFF">
                    <a:alpha val="0"/>
                  </a:srgbClr>
                </a:clrTo>
              </a:clrChange>
            </a:blip>
            <a:srcRect l="23768" t="83973" r="58585"/>
            <a:stretch/>
          </p:blipFill>
          <p:spPr>
            <a:xfrm>
              <a:off x="2858226" y="1850765"/>
              <a:ext cx="410289" cy="260673"/>
            </a:xfrm>
            <a:prstGeom prst="rect">
              <a:avLst/>
            </a:prstGeom>
          </p:spPr>
        </p:pic>
        <p:pic>
          <p:nvPicPr>
            <p:cNvPr id="221" name="صورة 220"/>
            <p:cNvPicPr>
              <a:picLocks noChangeAspect="1"/>
            </p:cNvPicPr>
            <p:nvPr/>
          </p:nvPicPr>
          <p:blipFill rotWithShape="1">
            <a:blip r:embed="rId5">
              <a:clrChange>
                <a:clrFrom>
                  <a:srgbClr val="FFFFFF"/>
                </a:clrFrom>
                <a:clrTo>
                  <a:srgbClr val="FFFFFF">
                    <a:alpha val="0"/>
                  </a:srgbClr>
                </a:clrTo>
              </a:clrChange>
            </a:blip>
            <a:srcRect l="67882" t="1" r="23294" b="87503"/>
            <a:stretch/>
          </p:blipFill>
          <p:spPr>
            <a:xfrm>
              <a:off x="3034346" y="1941607"/>
              <a:ext cx="205145" cy="203256"/>
            </a:xfrm>
            <a:prstGeom prst="rect">
              <a:avLst/>
            </a:prstGeom>
          </p:spPr>
        </p:pic>
        <p:grpSp>
          <p:nvGrpSpPr>
            <p:cNvPr id="222" name="مجموعة 221"/>
            <p:cNvGrpSpPr>
              <a:grpSpLocks/>
            </p:cNvGrpSpPr>
            <p:nvPr/>
          </p:nvGrpSpPr>
          <p:grpSpPr bwMode="auto">
            <a:xfrm>
              <a:off x="891857" y="1524954"/>
              <a:ext cx="1243292" cy="651621"/>
              <a:chOff x="110530105" y="111918927"/>
              <a:chExt cx="3028950" cy="1587555"/>
            </a:xfrm>
          </p:grpSpPr>
          <p:pic>
            <p:nvPicPr>
              <p:cNvPr id="223" name="صورة 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2530355" y="112719027"/>
                <a:ext cx="1028700" cy="7097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224" name="صورة 5"/>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10530105" y="112233252"/>
                <a:ext cx="1360845" cy="901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225" name="صورة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1930280" y="112204677"/>
                <a:ext cx="1022574" cy="12202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226" name="صورة 7"/>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12330330" y="112433277"/>
                <a:ext cx="808123" cy="1042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227" name="صورة 8"/>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11073030" y="111918927"/>
                <a:ext cx="1385728" cy="15875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grpSp>
      </p:grpSp>
      <p:grpSp>
        <p:nvGrpSpPr>
          <p:cNvPr id="228" name="مجموعة 227"/>
          <p:cNvGrpSpPr/>
          <p:nvPr userDrawn="1"/>
        </p:nvGrpSpPr>
        <p:grpSpPr>
          <a:xfrm flipH="1">
            <a:off x="3977640" y="4206240"/>
            <a:ext cx="2994825" cy="1642964"/>
            <a:chOff x="775157" y="551022"/>
            <a:chExt cx="2994825" cy="1642964"/>
          </a:xfrm>
        </p:grpSpPr>
        <p:pic>
          <p:nvPicPr>
            <p:cNvPr id="229" name="صورة 228"/>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a:xfrm>
              <a:off x="775157" y="551022"/>
              <a:ext cx="448902" cy="1642964"/>
            </a:xfrm>
            <a:prstGeom prst="rect">
              <a:avLst/>
            </a:prstGeom>
          </p:spPr>
        </p:pic>
        <p:pic>
          <p:nvPicPr>
            <p:cNvPr id="230" name="صورة 229"/>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1491911" y="1759284"/>
              <a:ext cx="2278071" cy="434702"/>
            </a:xfrm>
            <a:prstGeom prst="rect">
              <a:avLst/>
            </a:prstGeom>
          </p:spPr>
        </p:pic>
        <p:pic>
          <p:nvPicPr>
            <p:cNvPr id="231" name="صورة 230"/>
            <p:cNvPicPr>
              <a:picLocks noChangeAspect="1"/>
            </p:cNvPicPr>
            <p:nvPr/>
          </p:nvPicPr>
          <p:blipFill rotWithShape="1">
            <a:blip r:embed="rId5">
              <a:clrChange>
                <a:clrFrom>
                  <a:srgbClr val="FFFFFF"/>
                </a:clrFrom>
                <a:clrTo>
                  <a:srgbClr val="FFFFFF">
                    <a:alpha val="0"/>
                  </a:srgbClr>
                </a:clrTo>
              </a:clrChange>
            </a:blip>
            <a:srcRect r="79412"/>
            <a:stretch/>
          </p:blipFill>
          <p:spPr>
            <a:xfrm>
              <a:off x="775988" y="551834"/>
              <a:ext cx="478670" cy="1626417"/>
            </a:xfrm>
            <a:prstGeom prst="rect">
              <a:avLst/>
            </a:prstGeom>
          </p:spPr>
        </p:pic>
        <p:pic>
          <p:nvPicPr>
            <p:cNvPr id="232" name="صورة 231"/>
            <p:cNvPicPr>
              <a:picLocks noChangeAspect="1"/>
            </p:cNvPicPr>
            <p:nvPr/>
          </p:nvPicPr>
          <p:blipFill rotWithShape="1">
            <a:blip r:embed="rId5">
              <a:clrChange>
                <a:clrFrom>
                  <a:srgbClr val="FFFFFF"/>
                </a:clrFrom>
                <a:clrTo>
                  <a:srgbClr val="FFFFFF">
                    <a:alpha val="0"/>
                  </a:srgbClr>
                </a:clrTo>
              </a:clrChange>
            </a:blip>
            <a:srcRect l="79488" t="62121" b="4172"/>
            <a:stretch/>
          </p:blipFill>
          <p:spPr>
            <a:xfrm>
              <a:off x="3419979" y="1754901"/>
              <a:ext cx="344158" cy="395629"/>
            </a:xfrm>
            <a:prstGeom prst="rect">
              <a:avLst/>
            </a:prstGeom>
          </p:spPr>
        </p:pic>
        <p:pic>
          <p:nvPicPr>
            <p:cNvPr id="233" name="صورة 232"/>
            <p:cNvPicPr>
              <a:picLocks noChangeAspect="1"/>
            </p:cNvPicPr>
            <p:nvPr/>
          </p:nvPicPr>
          <p:blipFill rotWithShape="1">
            <a:blip r:embed="rId5">
              <a:clrChange>
                <a:clrFrom>
                  <a:srgbClr val="FFFFFF"/>
                </a:clrFrom>
                <a:clrTo>
                  <a:srgbClr val="FFFFFF">
                    <a:alpha val="0"/>
                  </a:srgbClr>
                </a:clrTo>
              </a:clrChange>
            </a:blip>
            <a:srcRect l="67954" t="75564" r="17340" b="3414"/>
            <a:stretch/>
          </p:blipFill>
          <p:spPr>
            <a:xfrm>
              <a:off x="2471744" y="1775355"/>
              <a:ext cx="341908" cy="341909"/>
            </a:xfrm>
            <a:prstGeom prst="rect">
              <a:avLst/>
            </a:prstGeom>
          </p:spPr>
        </p:pic>
        <p:pic>
          <p:nvPicPr>
            <p:cNvPr id="234" name="صورة 233"/>
            <p:cNvPicPr>
              <a:picLocks noChangeAspect="1"/>
            </p:cNvPicPr>
            <p:nvPr/>
          </p:nvPicPr>
          <p:blipFill rotWithShape="1">
            <a:blip r:embed="rId5">
              <a:clrChange>
                <a:clrFrom>
                  <a:srgbClr val="FFFFFF"/>
                </a:clrFrom>
                <a:clrTo>
                  <a:srgbClr val="FFFFFF">
                    <a:alpha val="0"/>
                  </a:srgbClr>
                </a:clrTo>
              </a:clrChange>
            </a:blip>
            <a:srcRect l="50000" t="83973" r="32353"/>
            <a:stretch/>
          </p:blipFill>
          <p:spPr>
            <a:xfrm>
              <a:off x="2061455" y="1912118"/>
              <a:ext cx="410289" cy="260673"/>
            </a:xfrm>
            <a:prstGeom prst="rect">
              <a:avLst/>
            </a:prstGeom>
          </p:spPr>
        </p:pic>
        <p:pic>
          <p:nvPicPr>
            <p:cNvPr id="235" name="صورة 234"/>
            <p:cNvPicPr>
              <a:picLocks noChangeAspect="1"/>
            </p:cNvPicPr>
            <p:nvPr/>
          </p:nvPicPr>
          <p:blipFill rotWithShape="1">
            <a:blip r:embed="rId5">
              <a:clrChange>
                <a:clrFrom>
                  <a:srgbClr val="FFFFFF"/>
                </a:clrFrom>
                <a:clrTo>
                  <a:srgbClr val="FFFFFF">
                    <a:alpha val="0"/>
                  </a:srgbClr>
                </a:clrTo>
              </a:clrChange>
            </a:blip>
            <a:srcRect l="23768" t="83973" r="58585"/>
            <a:stretch/>
          </p:blipFill>
          <p:spPr>
            <a:xfrm>
              <a:off x="2858226" y="1850765"/>
              <a:ext cx="410289" cy="260673"/>
            </a:xfrm>
            <a:prstGeom prst="rect">
              <a:avLst/>
            </a:prstGeom>
          </p:spPr>
        </p:pic>
        <p:pic>
          <p:nvPicPr>
            <p:cNvPr id="236" name="صورة 235"/>
            <p:cNvPicPr>
              <a:picLocks noChangeAspect="1"/>
            </p:cNvPicPr>
            <p:nvPr/>
          </p:nvPicPr>
          <p:blipFill rotWithShape="1">
            <a:blip r:embed="rId5">
              <a:clrChange>
                <a:clrFrom>
                  <a:srgbClr val="FFFFFF"/>
                </a:clrFrom>
                <a:clrTo>
                  <a:srgbClr val="FFFFFF">
                    <a:alpha val="0"/>
                  </a:srgbClr>
                </a:clrTo>
              </a:clrChange>
            </a:blip>
            <a:srcRect l="67882" t="1" r="23294" b="87503"/>
            <a:stretch/>
          </p:blipFill>
          <p:spPr>
            <a:xfrm>
              <a:off x="3034346" y="1941607"/>
              <a:ext cx="205145" cy="203256"/>
            </a:xfrm>
            <a:prstGeom prst="rect">
              <a:avLst/>
            </a:prstGeom>
          </p:spPr>
        </p:pic>
        <p:grpSp>
          <p:nvGrpSpPr>
            <p:cNvPr id="237" name="مجموعة 236"/>
            <p:cNvGrpSpPr>
              <a:grpSpLocks/>
            </p:cNvGrpSpPr>
            <p:nvPr/>
          </p:nvGrpSpPr>
          <p:grpSpPr bwMode="auto">
            <a:xfrm>
              <a:off x="891857" y="1524954"/>
              <a:ext cx="1243292" cy="651621"/>
              <a:chOff x="110530105" y="111918927"/>
              <a:chExt cx="3028950" cy="1587555"/>
            </a:xfrm>
          </p:grpSpPr>
          <p:pic>
            <p:nvPicPr>
              <p:cNvPr id="238" name="صورة 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2530355" y="112719027"/>
                <a:ext cx="1028700" cy="7097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239" name="صورة 5"/>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10530105" y="112233252"/>
                <a:ext cx="1360845" cy="901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240" name="صورة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1930280" y="112204677"/>
                <a:ext cx="1022574" cy="12202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241" name="صورة 7"/>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12330330" y="112433277"/>
                <a:ext cx="808123" cy="1042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242" name="صورة 8"/>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11073030" y="111918927"/>
                <a:ext cx="1385728" cy="15875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grpSp>
      </p:grpSp>
      <p:grpSp>
        <p:nvGrpSpPr>
          <p:cNvPr id="243" name="مجموعة 242"/>
          <p:cNvGrpSpPr/>
          <p:nvPr userDrawn="1"/>
        </p:nvGrpSpPr>
        <p:grpSpPr>
          <a:xfrm flipH="1">
            <a:off x="775157" y="4206240"/>
            <a:ext cx="2994825" cy="1642964"/>
            <a:chOff x="775157" y="551022"/>
            <a:chExt cx="2994825" cy="1642964"/>
          </a:xfrm>
        </p:grpSpPr>
        <p:pic>
          <p:nvPicPr>
            <p:cNvPr id="244" name="صورة 243"/>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a:xfrm>
              <a:off x="775157" y="551022"/>
              <a:ext cx="448902" cy="1642964"/>
            </a:xfrm>
            <a:prstGeom prst="rect">
              <a:avLst/>
            </a:prstGeom>
          </p:spPr>
        </p:pic>
        <p:pic>
          <p:nvPicPr>
            <p:cNvPr id="245" name="صورة 244"/>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1491911" y="1759284"/>
              <a:ext cx="2278071" cy="434702"/>
            </a:xfrm>
            <a:prstGeom prst="rect">
              <a:avLst/>
            </a:prstGeom>
          </p:spPr>
        </p:pic>
        <p:pic>
          <p:nvPicPr>
            <p:cNvPr id="246" name="صورة 245"/>
            <p:cNvPicPr>
              <a:picLocks noChangeAspect="1"/>
            </p:cNvPicPr>
            <p:nvPr/>
          </p:nvPicPr>
          <p:blipFill rotWithShape="1">
            <a:blip r:embed="rId5">
              <a:clrChange>
                <a:clrFrom>
                  <a:srgbClr val="FFFFFF"/>
                </a:clrFrom>
                <a:clrTo>
                  <a:srgbClr val="FFFFFF">
                    <a:alpha val="0"/>
                  </a:srgbClr>
                </a:clrTo>
              </a:clrChange>
            </a:blip>
            <a:srcRect r="79412"/>
            <a:stretch/>
          </p:blipFill>
          <p:spPr>
            <a:xfrm>
              <a:off x="775988" y="551834"/>
              <a:ext cx="478670" cy="1626417"/>
            </a:xfrm>
            <a:prstGeom prst="rect">
              <a:avLst/>
            </a:prstGeom>
          </p:spPr>
        </p:pic>
        <p:pic>
          <p:nvPicPr>
            <p:cNvPr id="247" name="صورة 246"/>
            <p:cNvPicPr>
              <a:picLocks noChangeAspect="1"/>
            </p:cNvPicPr>
            <p:nvPr/>
          </p:nvPicPr>
          <p:blipFill rotWithShape="1">
            <a:blip r:embed="rId5">
              <a:clrChange>
                <a:clrFrom>
                  <a:srgbClr val="FFFFFF"/>
                </a:clrFrom>
                <a:clrTo>
                  <a:srgbClr val="FFFFFF">
                    <a:alpha val="0"/>
                  </a:srgbClr>
                </a:clrTo>
              </a:clrChange>
            </a:blip>
            <a:srcRect l="79488" t="62121" b="4172"/>
            <a:stretch/>
          </p:blipFill>
          <p:spPr>
            <a:xfrm>
              <a:off x="3419979" y="1754901"/>
              <a:ext cx="344158" cy="395629"/>
            </a:xfrm>
            <a:prstGeom prst="rect">
              <a:avLst/>
            </a:prstGeom>
          </p:spPr>
        </p:pic>
        <p:pic>
          <p:nvPicPr>
            <p:cNvPr id="248" name="صورة 247"/>
            <p:cNvPicPr>
              <a:picLocks noChangeAspect="1"/>
            </p:cNvPicPr>
            <p:nvPr/>
          </p:nvPicPr>
          <p:blipFill rotWithShape="1">
            <a:blip r:embed="rId5">
              <a:clrChange>
                <a:clrFrom>
                  <a:srgbClr val="FFFFFF"/>
                </a:clrFrom>
                <a:clrTo>
                  <a:srgbClr val="FFFFFF">
                    <a:alpha val="0"/>
                  </a:srgbClr>
                </a:clrTo>
              </a:clrChange>
            </a:blip>
            <a:srcRect l="67954" t="75564" r="17340" b="3414"/>
            <a:stretch/>
          </p:blipFill>
          <p:spPr>
            <a:xfrm>
              <a:off x="2471744" y="1775355"/>
              <a:ext cx="341908" cy="341909"/>
            </a:xfrm>
            <a:prstGeom prst="rect">
              <a:avLst/>
            </a:prstGeom>
          </p:spPr>
        </p:pic>
        <p:pic>
          <p:nvPicPr>
            <p:cNvPr id="249" name="صورة 248"/>
            <p:cNvPicPr>
              <a:picLocks noChangeAspect="1"/>
            </p:cNvPicPr>
            <p:nvPr/>
          </p:nvPicPr>
          <p:blipFill rotWithShape="1">
            <a:blip r:embed="rId5">
              <a:clrChange>
                <a:clrFrom>
                  <a:srgbClr val="FFFFFF"/>
                </a:clrFrom>
                <a:clrTo>
                  <a:srgbClr val="FFFFFF">
                    <a:alpha val="0"/>
                  </a:srgbClr>
                </a:clrTo>
              </a:clrChange>
            </a:blip>
            <a:srcRect l="50000" t="83973" r="32353"/>
            <a:stretch/>
          </p:blipFill>
          <p:spPr>
            <a:xfrm>
              <a:off x="2061455" y="1912118"/>
              <a:ext cx="410289" cy="260673"/>
            </a:xfrm>
            <a:prstGeom prst="rect">
              <a:avLst/>
            </a:prstGeom>
          </p:spPr>
        </p:pic>
        <p:pic>
          <p:nvPicPr>
            <p:cNvPr id="250" name="صورة 249"/>
            <p:cNvPicPr>
              <a:picLocks noChangeAspect="1"/>
            </p:cNvPicPr>
            <p:nvPr/>
          </p:nvPicPr>
          <p:blipFill rotWithShape="1">
            <a:blip r:embed="rId5">
              <a:clrChange>
                <a:clrFrom>
                  <a:srgbClr val="FFFFFF"/>
                </a:clrFrom>
                <a:clrTo>
                  <a:srgbClr val="FFFFFF">
                    <a:alpha val="0"/>
                  </a:srgbClr>
                </a:clrTo>
              </a:clrChange>
            </a:blip>
            <a:srcRect l="23768" t="83973" r="58585"/>
            <a:stretch/>
          </p:blipFill>
          <p:spPr>
            <a:xfrm>
              <a:off x="2858226" y="1850765"/>
              <a:ext cx="410289" cy="260673"/>
            </a:xfrm>
            <a:prstGeom prst="rect">
              <a:avLst/>
            </a:prstGeom>
          </p:spPr>
        </p:pic>
        <p:pic>
          <p:nvPicPr>
            <p:cNvPr id="251" name="صورة 250"/>
            <p:cNvPicPr>
              <a:picLocks noChangeAspect="1"/>
            </p:cNvPicPr>
            <p:nvPr/>
          </p:nvPicPr>
          <p:blipFill rotWithShape="1">
            <a:blip r:embed="rId5">
              <a:clrChange>
                <a:clrFrom>
                  <a:srgbClr val="FFFFFF"/>
                </a:clrFrom>
                <a:clrTo>
                  <a:srgbClr val="FFFFFF">
                    <a:alpha val="0"/>
                  </a:srgbClr>
                </a:clrTo>
              </a:clrChange>
            </a:blip>
            <a:srcRect l="67882" t="1" r="23294" b="87503"/>
            <a:stretch/>
          </p:blipFill>
          <p:spPr>
            <a:xfrm>
              <a:off x="3034346" y="1941607"/>
              <a:ext cx="205145" cy="203256"/>
            </a:xfrm>
            <a:prstGeom prst="rect">
              <a:avLst/>
            </a:prstGeom>
          </p:spPr>
        </p:pic>
        <p:grpSp>
          <p:nvGrpSpPr>
            <p:cNvPr id="252" name="مجموعة 251"/>
            <p:cNvGrpSpPr>
              <a:grpSpLocks/>
            </p:cNvGrpSpPr>
            <p:nvPr/>
          </p:nvGrpSpPr>
          <p:grpSpPr bwMode="auto">
            <a:xfrm>
              <a:off x="891857" y="1524954"/>
              <a:ext cx="1243292" cy="651621"/>
              <a:chOff x="110530105" y="111918927"/>
              <a:chExt cx="3028950" cy="1587555"/>
            </a:xfrm>
          </p:grpSpPr>
          <p:pic>
            <p:nvPicPr>
              <p:cNvPr id="253" name="صورة 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2530355" y="112719027"/>
                <a:ext cx="1028700" cy="7097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254" name="صورة 5"/>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10530105" y="112233252"/>
                <a:ext cx="1360845" cy="901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255" name="صورة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1930280" y="112204677"/>
                <a:ext cx="1022574" cy="12202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256" name="صورة 7"/>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12330330" y="112433277"/>
                <a:ext cx="808123" cy="1042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257" name="صورة 8"/>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11073030" y="111918927"/>
                <a:ext cx="1385728" cy="15875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grpSp>
      </p:grpSp>
      <p:grpSp>
        <p:nvGrpSpPr>
          <p:cNvPr id="258" name="مجموعة 257"/>
          <p:cNvGrpSpPr/>
          <p:nvPr userDrawn="1"/>
        </p:nvGrpSpPr>
        <p:grpSpPr>
          <a:xfrm flipH="1">
            <a:off x="3977640" y="6036478"/>
            <a:ext cx="2994825" cy="1642964"/>
            <a:chOff x="775157" y="551022"/>
            <a:chExt cx="2994825" cy="1642964"/>
          </a:xfrm>
        </p:grpSpPr>
        <p:pic>
          <p:nvPicPr>
            <p:cNvPr id="259" name="صورة 258"/>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a:xfrm>
              <a:off x="775157" y="551022"/>
              <a:ext cx="448902" cy="1642964"/>
            </a:xfrm>
            <a:prstGeom prst="rect">
              <a:avLst/>
            </a:prstGeom>
          </p:spPr>
        </p:pic>
        <p:pic>
          <p:nvPicPr>
            <p:cNvPr id="260" name="صورة 259"/>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1491911" y="1759284"/>
              <a:ext cx="2278071" cy="434702"/>
            </a:xfrm>
            <a:prstGeom prst="rect">
              <a:avLst/>
            </a:prstGeom>
          </p:spPr>
        </p:pic>
        <p:pic>
          <p:nvPicPr>
            <p:cNvPr id="261" name="صورة 260"/>
            <p:cNvPicPr>
              <a:picLocks noChangeAspect="1"/>
            </p:cNvPicPr>
            <p:nvPr/>
          </p:nvPicPr>
          <p:blipFill rotWithShape="1">
            <a:blip r:embed="rId5">
              <a:clrChange>
                <a:clrFrom>
                  <a:srgbClr val="FFFFFF"/>
                </a:clrFrom>
                <a:clrTo>
                  <a:srgbClr val="FFFFFF">
                    <a:alpha val="0"/>
                  </a:srgbClr>
                </a:clrTo>
              </a:clrChange>
            </a:blip>
            <a:srcRect r="79412"/>
            <a:stretch/>
          </p:blipFill>
          <p:spPr>
            <a:xfrm>
              <a:off x="775988" y="551834"/>
              <a:ext cx="478670" cy="1626417"/>
            </a:xfrm>
            <a:prstGeom prst="rect">
              <a:avLst/>
            </a:prstGeom>
          </p:spPr>
        </p:pic>
        <p:pic>
          <p:nvPicPr>
            <p:cNvPr id="262" name="صورة 261"/>
            <p:cNvPicPr>
              <a:picLocks noChangeAspect="1"/>
            </p:cNvPicPr>
            <p:nvPr/>
          </p:nvPicPr>
          <p:blipFill rotWithShape="1">
            <a:blip r:embed="rId5">
              <a:clrChange>
                <a:clrFrom>
                  <a:srgbClr val="FFFFFF"/>
                </a:clrFrom>
                <a:clrTo>
                  <a:srgbClr val="FFFFFF">
                    <a:alpha val="0"/>
                  </a:srgbClr>
                </a:clrTo>
              </a:clrChange>
            </a:blip>
            <a:srcRect l="79488" t="62121" b="4172"/>
            <a:stretch/>
          </p:blipFill>
          <p:spPr>
            <a:xfrm>
              <a:off x="3419979" y="1754901"/>
              <a:ext cx="344158" cy="395629"/>
            </a:xfrm>
            <a:prstGeom prst="rect">
              <a:avLst/>
            </a:prstGeom>
          </p:spPr>
        </p:pic>
        <p:pic>
          <p:nvPicPr>
            <p:cNvPr id="263" name="صورة 262"/>
            <p:cNvPicPr>
              <a:picLocks noChangeAspect="1"/>
            </p:cNvPicPr>
            <p:nvPr/>
          </p:nvPicPr>
          <p:blipFill rotWithShape="1">
            <a:blip r:embed="rId5">
              <a:clrChange>
                <a:clrFrom>
                  <a:srgbClr val="FFFFFF"/>
                </a:clrFrom>
                <a:clrTo>
                  <a:srgbClr val="FFFFFF">
                    <a:alpha val="0"/>
                  </a:srgbClr>
                </a:clrTo>
              </a:clrChange>
            </a:blip>
            <a:srcRect l="67954" t="75564" r="17340" b="3414"/>
            <a:stretch/>
          </p:blipFill>
          <p:spPr>
            <a:xfrm>
              <a:off x="2471744" y="1775355"/>
              <a:ext cx="341908" cy="341909"/>
            </a:xfrm>
            <a:prstGeom prst="rect">
              <a:avLst/>
            </a:prstGeom>
          </p:spPr>
        </p:pic>
        <p:pic>
          <p:nvPicPr>
            <p:cNvPr id="264" name="صورة 263"/>
            <p:cNvPicPr>
              <a:picLocks noChangeAspect="1"/>
            </p:cNvPicPr>
            <p:nvPr/>
          </p:nvPicPr>
          <p:blipFill rotWithShape="1">
            <a:blip r:embed="rId5">
              <a:clrChange>
                <a:clrFrom>
                  <a:srgbClr val="FFFFFF"/>
                </a:clrFrom>
                <a:clrTo>
                  <a:srgbClr val="FFFFFF">
                    <a:alpha val="0"/>
                  </a:srgbClr>
                </a:clrTo>
              </a:clrChange>
            </a:blip>
            <a:srcRect l="50000" t="83973" r="32353"/>
            <a:stretch/>
          </p:blipFill>
          <p:spPr>
            <a:xfrm>
              <a:off x="2061455" y="1912118"/>
              <a:ext cx="410289" cy="260673"/>
            </a:xfrm>
            <a:prstGeom prst="rect">
              <a:avLst/>
            </a:prstGeom>
          </p:spPr>
        </p:pic>
        <p:pic>
          <p:nvPicPr>
            <p:cNvPr id="265" name="صورة 264"/>
            <p:cNvPicPr>
              <a:picLocks noChangeAspect="1"/>
            </p:cNvPicPr>
            <p:nvPr/>
          </p:nvPicPr>
          <p:blipFill rotWithShape="1">
            <a:blip r:embed="rId5">
              <a:clrChange>
                <a:clrFrom>
                  <a:srgbClr val="FFFFFF"/>
                </a:clrFrom>
                <a:clrTo>
                  <a:srgbClr val="FFFFFF">
                    <a:alpha val="0"/>
                  </a:srgbClr>
                </a:clrTo>
              </a:clrChange>
            </a:blip>
            <a:srcRect l="23768" t="83973" r="58585"/>
            <a:stretch/>
          </p:blipFill>
          <p:spPr>
            <a:xfrm>
              <a:off x="2858226" y="1850765"/>
              <a:ext cx="410289" cy="260673"/>
            </a:xfrm>
            <a:prstGeom prst="rect">
              <a:avLst/>
            </a:prstGeom>
          </p:spPr>
        </p:pic>
        <p:pic>
          <p:nvPicPr>
            <p:cNvPr id="266" name="صورة 265"/>
            <p:cNvPicPr>
              <a:picLocks noChangeAspect="1"/>
            </p:cNvPicPr>
            <p:nvPr/>
          </p:nvPicPr>
          <p:blipFill rotWithShape="1">
            <a:blip r:embed="rId5">
              <a:clrChange>
                <a:clrFrom>
                  <a:srgbClr val="FFFFFF"/>
                </a:clrFrom>
                <a:clrTo>
                  <a:srgbClr val="FFFFFF">
                    <a:alpha val="0"/>
                  </a:srgbClr>
                </a:clrTo>
              </a:clrChange>
            </a:blip>
            <a:srcRect l="67882" t="1" r="23294" b="87503"/>
            <a:stretch/>
          </p:blipFill>
          <p:spPr>
            <a:xfrm>
              <a:off x="3034346" y="1941607"/>
              <a:ext cx="205145" cy="203256"/>
            </a:xfrm>
            <a:prstGeom prst="rect">
              <a:avLst/>
            </a:prstGeom>
          </p:spPr>
        </p:pic>
        <p:grpSp>
          <p:nvGrpSpPr>
            <p:cNvPr id="267" name="مجموعة 266"/>
            <p:cNvGrpSpPr>
              <a:grpSpLocks/>
            </p:cNvGrpSpPr>
            <p:nvPr/>
          </p:nvGrpSpPr>
          <p:grpSpPr bwMode="auto">
            <a:xfrm>
              <a:off x="891857" y="1524954"/>
              <a:ext cx="1243292" cy="651621"/>
              <a:chOff x="110530105" y="111918927"/>
              <a:chExt cx="3028950" cy="1587555"/>
            </a:xfrm>
          </p:grpSpPr>
          <p:pic>
            <p:nvPicPr>
              <p:cNvPr id="268" name="صورة 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2530355" y="112719027"/>
                <a:ext cx="1028700" cy="7097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269" name="صورة 5"/>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10530105" y="112233252"/>
                <a:ext cx="1360845" cy="901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270" name="صورة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1930280" y="112204677"/>
                <a:ext cx="1022574" cy="12202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271" name="صورة 7"/>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12330330" y="112433277"/>
                <a:ext cx="808123" cy="1042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272" name="صورة 8"/>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11073030" y="111918927"/>
                <a:ext cx="1385728" cy="15875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grpSp>
      </p:grpSp>
      <p:grpSp>
        <p:nvGrpSpPr>
          <p:cNvPr id="273" name="مجموعة 272"/>
          <p:cNvGrpSpPr/>
          <p:nvPr userDrawn="1"/>
        </p:nvGrpSpPr>
        <p:grpSpPr>
          <a:xfrm flipH="1">
            <a:off x="775157" y="6036478"/>
            <a:ext cx="2994825" cy="1642964"/>
            <a:chOff x="775157" y="551022"/>
            <a:chExt cx="2994825" cy="1642964"/>
          </a:xfrm>
        </p:grpSpPr>
        <p:pic>
          <p:nvPicPr>
            <p:cNvPr id="274" name="صورة 273"/>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a:xfrm>
              <a:off x="775157" y="551022"/>
              <a:ext cx="448902" cy="1642964"/>
            </a:xfrm>
            <a:prstGeom prst="rect">
              <a:avLst/>
            </a:prstGeom>
          </p:spPr>
        </p:pic>
        <p:pic>
          <p:nvPicPr>
            <p:cNvPr id="275" name="صورة 274"/>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1491911" y="1759284"/>
              <a:ext cx="2278071" cy="434702"/>
            </a:xfrm>
            <a:prstGeom prst="rect">
              <a:avLst/>
            </a:prstGeom>
          </p:spPr>
        </p:pic>
        <p:pic>
          <p:nvPicPr>
            <p:cNvPr id="276" name="صورة 275"/>
            <p:cNvPicPr>
              <a:picLocks noChangeAspect="1"/>
            </p:cNvPicPr>
            <p:nvPr/>
          </p:nvPicPr>
          <p:blipFill rotWithShape="1">
            <a:blip r:embed="rId5">
              <a:clrChange>
                <a:clrFrom>
                  <a:srgbClr val="FFFFFF"/>
                </a:clrFrom>
                <a:clrTo>
                  <a:srgbClr val="FFFFFF">
                    <a:alpha val="0"/>
                  </a:srgbClr>
                </a:clrTo>
              </a:clrChange>
            </a:blip>
            <a:srcRect r="79412"/>
            <a:stretch/>
          </p:blipFill>
          <p:spPr>
            <a:xfrm>
              <a:off x="775988" y="551834"/>
              <a:ext cx="478670" cy="1626417"/>
            </a:xfrm>
            <a:prstGeom prst="rect">
              <a:avLst/>
            </a:prstGeom>
          </p:spPr>
        </p:pic>
        <p:pic>
          <p:nvPicPr>
            <p:cNvPr id="277" name="صورة 276"/>
            <p:cNvPicPr>
              <a:picLocks noChangeAspect="1"/>
            </p:cNvPicPr>
            <p:nvPr/>
          </p:nvPicPr>
          <p:blipFill rotWithShape="1">
            <a:blip r:embed="rId5">
              <a:clrChange>
                <a:clrFrom>
                  <a:srgbClr val="FFFFFF"/>
                </a:clrFrom>
                <a:clrTo>
                  <a:srgbClr val="FFFFFF">
                    <a:alpha val="0"/>
                  </a:srgbClr>
                </a:clrTo>
              </a:clrChange>
            </a:blip>
            <a:srcRect l="79488" t="62121" b="4172"/>
            <a:stretch/>
          </p:blipFill>
          <p:spPr>
            <a:xfrm>
              <a:off x="3419979" y="1754901"/>
              <a:ext cx="344158" cy="395629"/>
            </a:xfrm>
            <a:prstGeom prst="rect">
              <a:avLst/>
            </a:prstGeom>
          </p:spPr>
        </p:pic>
        <p:pic>
          <p:nvPicPr>
            <p:cNvPr id="278" name="صورة 277"/>
            <p:cNvPicPr>
              <a:picLocks noChangeAspect="1"/>
            </p:cNvPicPr>
            <p:nvPr/>
          </p:nvPicPr>
          <p:blipFill rotWithShape="1">
            <a:blip r:embed="rId5">
              <a:clrChange>
                <a:clrFrom>
                  <a:srgbClr val="FFFFFF"/>
                </a:clrFrom>
                <a:clrTo>
                  <a:srgbClr val="FFFFFF">
                    <a:alpha val="0"/>
                  </a:srgbClr>
                </a:clrTo>
              </a:clrChange>
            </a:blip>
            <a:srcRect l="67954" t="75564" r="17340" b="3414"/>
            <a:stretch/>
          </p:blipFill>
          <p:spPr>
            <a:xfrm>
              <a:off x="2471744" y="1775355"/>
              <a:ext cx="341908" cy="341909"/>
            </a:xfrm>
            <a:prstGeom prst="rect">
              <a:avLst/>
            </a:prstGeom>
          </p:spPr>
        </p:pic>
        <p:pic>
          <p:nvPicPr>
            <p:cNvPr id="279" name="صورة 278"/>
            <p:cNvPicPr>
              <a:picLocks noChangeAspect="1"/>
            </p:cNvPicPr>
            <p:nvPr/>
          </p:nvPicPr>
          <p:blipFill rotWithShape="1">
            <a:blip r:embed="rId5">
              <a:clrChange>
                <a:clrFrom>
                  <a:srgbClr val="FFFFFF"/>
                </a:clrFrom>
                <a:clrTo>
                  <a:srgbClr val="FFFFFF">
                    <a:alpha val="0"/>
                  </a:srgbClr>
                </a:clrTo>
              </a:clrChange>
            </a:blip>
            <a:srcRect l="50000" t="83973" r="32353"/>
            <a:stretch/>
          </p:blipFill>
          <p:spPr>
            <a:xfrm>
              <a:off x="2061455" y="1912118"/>
              <a:ext cx="410289" cy="260673"/>
            </a:xfrm>
            <a:prstGeom prst="rect">
              <a:avLst/>
            </a:prstGeom>
          </p:spPr>
        </p:pic>
        <p:pic>
          <p:nvPicPr>
            <p:cNvPr id="280" name="صورة 279"/>
            <p:cNvPicPr>
              <a:picLocks noChangeAspect="1"/>
            </p:cNvPicPr>
            <p:nvPr/>
          </p:nvPicPr>
          <p:blipFill rotWithShape="1">
            <a:blip r:embed="rId5">
              <a:clrChange>
                <a:clrFrom>
                  <a:srgbClr val="FFFFFF"/>
                </a:clrFrom>
                <a:clrTo>
                  <a:srgbClr val="FFFFFF">
                    <a:alpha val="0"/>
                  </a:srgbClr>
                </a:clrTo>
              </a:clrChange>
            </a:blip>
            <a:srcRect l="23768" t="83973" r="58585"/>
            <a:stretch/>
          </p:blipFill>
          <p:spPr>
            <a:xfrm>
              <a:off x="2858226" y="1850765"/>
              <a:ext cx="410289" cy="260673"/>
            </a:xfrm>
            <a:prstGeom prst="rect">
              <a:avLst/>
            </a:prstGeom>
          </p:spPr>
        </p:pic>
        <p:pic>
          <p:nvPicPr>
            <p:cNvPr id="281" name="صورة 280"/>
            <p:cNvPicPr>
              <a:picLocks noChangeAspect="1"/>
            </p:cNvPicPr>
            <p:nvPr/>
          </p:nvPicPr>
          <p:blipFill rotWithShape="1">
            <a:blip r:embed="rId5">
              <a:clrChange>
                <a:clrFrom>
                  <a:srgbClr val="FFFFFF"/>
                </a:clrFrom>
                <a:clrTo>
                  <a:srgbClr val="FFFFFF">
                    <a:alpha val="0"/>
                  </a:srgbClr>
                </a:clrTo>
              </a:clrChange>
            </a:blip>
            <a:srcRect l="67882" t="1" r="23294" b="87503"/>
            <a:stretch/>
          </p:blipFill>
          <p:spPr>
            <a:xfrm>
              <a:off x="3034346" y="1941607"/>
              <a:ext cx="205145" cy="203256"/>
            </a:xfrm>
            <a:prstGeom prst="rect">
              <a:avLst/>
            </a:prstGeom>
          </p:spPr>
        </p:pic>
        <p:grpSp>
          <p:nvGrpSpPr>
            <p:cNvPr id="282" name="مجموعة 281"/>
            <p:cNvGrpSpPr>
              <a:grpSpLocks/>
            </p:cNvGrpSpPr>
            <p:nvPr/>
          </p:nvGrpSpPr>
          <p:grpSpPr bwMode="auto">
            <a:xfrm>
              <a:off x="891857" y="1524954"/>
              <a:ext cx="1243292" cy="651621"/>
              <a:chOff x="110530105" y="111918927"/>
              <a:chExt cx="3028950" cy="1587555"/>
            </a:xfrm>
          </p:grpSpPr>
          <p:pic>
            <p:nvPicPr>
              <p:cNvPr id="283" name="صورة 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2530355" y="112719027"/>
                <a:ext cx="1028700" cy="7097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284" name="صورة 5"/>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10530105" y="112233252"/>
                <a:ext cx="1360845" cy="901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285" name="صورة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1930280" y="112204677"/>
                <a:ext cx="1022574" cy="12202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286" name="صورة 7"/>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12330330" y="112433277"/>
                <a:ext cx="808123" cy="1042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287" name="صورة 8"/>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11073030" y="111918927"/>
                <a:ext cx="1385728" cy="15875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grpSp>
      </p:grpSp>
      <p:grpSp>
        <p:nvGrpSpPr>
          <p:cNvPr id="288" name="مجموعة 287"/>
          <p:cNvGrpSpPr/>
          <p:nvPr userDrawn="1"/>
        </p:nvGrpSpPr>
        <p:grpSpPr>
          <a:xfrm flipH="1">
            <a:off x="3977640" y="7863840"/>
            <a:ext cx="2994825" cy="1642964"/>
            <a:chOff x="775157" y="551022"/>
            <a:chExt cx="2994825" cy="1642964"/>
          </a:xfrm>
        </p:grpSpPr>
        <p:pic>
          <p:nvPicPr>
            <p:cNvPr id="289" name="صورة 288"/>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a:xfrm>
              <a:off x="775157" y="551022"/>
              <a:ext cx="448902" cy="1642964"/>
            </a:xfrm>
            <a:prstGeom prst="rect">
              <a:avLst/>
            </a:prstGeom>
          </p:spPr>
        </p:pic>
        <p:pic>
          <p:nvPicPr>
            <p:cNvPr id="290" name="صورة 289"/>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1491911" y="1759284"/>
              <a:ext cx="2278071" cy="434702"/>
            </a:xfrm>
            <a:prstGeom prst="rect">
              <a:avLst/>
            </a:prstGeom>
          </p:spPr>
        </p:pic>
        <p:pic>
          <p:nvPicPr>
            <p:cNvPr id="291" name="صورة 290"/>
            <p:cNvPicPr>
              <a:picLocks noChangeAspect="1"/>
            </p:cNvPicPr>
            <p:nvPr/>
          </p:nvPicPr>
          <p:blipFill rotWithShape="1">
            <a:blip r:embed="rId5">
              <a:clrChange>
                <a:clrFrom>
                  <a:srgbClr val="FFFFFF"/>
                </a:clrFrom>
                <a:clrTo>
                  <a:srgbClr val="FFFFFF">
                    <a:alpha val="0"/>
                  </a:srgbClr>
                </a:clrTo>
              </a:clrChange>
            </a:blip>
            <a:srcRect r="79412"/>
            <a:stretch/>
          </p:blipFill>
          <p:spPr>
            <a:xfrm>
              <a:off x="775988" y="551834"/>
              <a:ext cx="478670" cy="1626417"/>
            </a:xfrm>
            <a:prstGeom prst="rect">
              <a:avLst/>
            </a:prstGeom>
          </p:spPr>
        </p:pic>
        <p:pic>
          <p:nvPicPr>
            <p:cNvPr id="292" name="صورة 291"/>
            <p:cNvPicPr>
              <a:picLocks noChangeAspect="1"/>
            </p:cNvPicPr>
            <p:nvPr/>
          </p:nvPicPr>
          <p:blipFill rotWithShape="1">
            <a:blip r:embed="rId5">
              <a:clrChange>
                <a:clrFrom>
                  <a:srgbClr val="FFFFFF"/>
                </a:clrFrom>
                <a:clrTo>
                  <a:srgbClr val="FFFFFF">
                    <a:alpha val="0"/>
                  </a:srgbClr>
                </a:clrTo>
              </a:clrChange>
            </a:blip>
            <a:srcRect l="79488" t="62121" b="4172"/>
            <a:stretch/>
          </p:blipFill>
          <p:spPr>
            <a:xfrm>
              <a:off x="3419979" y="1754901"/>
              <a:ext cx="344158" cy="395629"/>
            </a:xfrm>
            <a:prstGeom prst="rect">
              <a:avLst/>
            </a:prstGeom>
          </p:spPr>
        </p:pic>
        <p:pic>
          <p:nvPicPr>
            <p:cNvPr id="293" name="صورة 292"/>
            <p:cNvPicPr>
              <a:picLocks noChangeAspect="1"/>
            </p:cNvPicPr>
            <p:nvPr/>
          </p:nvPicPr>
          <p:blipFill rotWithShape="1">
            <a:blip r:embed="rId5">
              <a:clrChange>
                <a:clrFrom>
                  <a:srgbClr val="FFFFFF"/>
                </a:clrFrom>
                <a:clrTo>
                  <a:srgbClr val="FFFFFF">
                    <a:alpha val="0"/>
                  </a:srgbClr>
                </a:clrTo>
              </a:clrChange>
            </a:blip>
            <a:srcRect l="67954" t="75564" r="17340" b="3414"/>
            <a:stretch/>
          </p:blipFill>
          <p:spPr>
            <a:xfrm>
              <a:off x="2471744" y="1775355"/>
              <a:ext cx="341908" cy="341909"/>
            </a:xfrm>
            <a:prstGeom prst="rect">
              <a:avLst/>
            </a:prstGeom>
          </p:spPr>
        </p:pic>
        <p:pic>
          <p:nvPicPr>
            <p:cNvPr id="294" name="صورة 293"/>
            <p:cNvPicPr>
              <a:picLocks noChangeAspect="1"/>
            </p:cNvPicPr>
            <p:nvPr/>
          </p:nvPicPr>
          <p:blipFill rotWithShape="1">
            <a:blip r:embed="rId5">
              <a:clrChange>
                <a:clrFrom>
                  <a:srgbClr val="FFFFFF"/>
                </a:clrFrom>
                <a:clrTo>
                  <a:srgbClr val="FFFFFF">
                    <a:alpha val="0"/>
                  </a:srgbClr>
                </a:clrTo>
              </a:clrChange>
            </a:blip>
            <a:srcRect l="50000" t="83973" r="32353"/>
            <a:stretch/>
          </p:blipFill>
          <p:spPr>
            <a:xfrm>
              <a:off x="2061455" y="1912118"/>
              <a:ext cx="410289" cy="260673"/>
            </a:xfrm>
            <a:prstGeom prst="rect">
              <a:avLst/>
            </a:prstGeom>
          </p:spPr>
        </p:pic>
        <p:pic>
          <p:nvPicPr>
            <p:cNvPr id="295" name="صورة 294"/>
            <p:cNvPicPr>
              <a:picLocks noChangeAspect="1"/>
            </p:cNvPicPr>
            <p:nvPr/>
          </p:nvPicPr>
          <p:blipFill rotWithShape="1">
            <a:blip r:embed="rId5">
              <a:clrChange>
                <a:clrFrom>
                  <a:srgbClr val="FFFFFF"/>
                </a:clrFrom>
                <a:clrTo>
                  <a:srgbClr val="FFFFFF">
                    <a:alpha val="0"/>
                  </a:srgbClr>
                </a:clrTo>
              </a:clrChange>
            </a:blip>
            <a:srcRect l="23768" t="83973" r="58585"/>
            <a:stretch/>
          </p:blipFill>
          <p:spPr>
            <a:xfrm>
              <a:off x="2858226" y="1850765"/>
              <a:ext cx="410289" cy="260673"/>
            </a:xfrm>
            <a:prstGeom prst="rect">
              <a:avLst/>
            </a:prstGeom>
          </p:spPr>
        </p:pic>
        <p:pic>
          <p:nvPicPr>
            <p:cNvPr id="296" name="صورة 295"/>
            <p:cNvPicPr>
              <a:picLocks noChangeAspect="1"/>
            </p:cNvPicPr>
            <p:nvPr/>
          </p:nvPicPr>
          <p:blipFill rotWithShape="1">
            <a:blip r:embed="rId5">
              <a:clrChange>
                <a:clrFrom>
                  <a:srgbClr val="FFFFFF"/>
                </a:clrFrom>
                <a:clrTo>
                  <a:srgbClr val="FFFFFF">
                    <a:alpha val="0"/>
                  </a:srgbClr>
                </a:clrTo>
              </a:clrChange>
            </a:blip>
            <a:srcRect l="67882" t="1" r="23294" b="87503"/>
            <a:stretch/>
          </p:blipFill>
          <p:spPr>
            <a:xfrm>
              <a:off x="3034346" y="1941607"/>
              <a:ext cx="205145" cy="203256"/>
            </a:xfrm>
            <a:prstGeom prst="rect">
              <a:avLst/>
            </a:prstGeom>
          </p:spPr>
        </p:pic>
        <p:grpSp>
          <p:nvGrpSpPr>
            <p:cNvPr id="297" name="مجموعة 296"/>
            <p:cNvGrpSpPr>
              <a:grpSpLocks/>
            </p:cNvGrpSpPr>
            <p:nvPr/>
          </p:nvGrpSpPr>
          <p:grpSpPr bwMode="auto">
            <a:xfrm>
              <a:off x="891857" y="1524954"/>
              <a:ext cx="1243292" cy="651621"/>
              <a:chOff x="110530105" y="111918927"/>
              <a:chExt cx="3028950" cy="1587555"/>
            </a:xfrm>
          </p:grpSpPr>
          <p:pic>
            <p:nvPicPr>
              <p:cNvPr id="298" name="صورة 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2530355" y="112719027"/>
                <a:ext cx="1028700" cy="7097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299" name="صورة 5"/>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10530105" y="112233252"/>
                <a:ext cx="1360845" cy="901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300" name="صورة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1930280" y="112204677"/>
                <a:ext cx="1022574" cy="12202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301" name="صورة 7"/>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12330330" y="112433277"/>
                <a:ext cx="808123" cy="1042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302" name="صورة 8"/>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11073030" y="111918927"/>
                <a:ext cx="1385728" cy="15875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grpSp>
      </p:grpSp>
      <p:grpSp>
        <p:nvGrpSpPr>
          <p:cNvPr id="303" name="مجموعة 302"/>
          <p:cNvGrpSpPr/>
          <p:nvPr userDrawn="1"/>
        </p:nvGrpSpPr>
        <p:grpSpPr>
          <a:xfrm flipH="1">
            <a:off x="775157" y="7863840"/>
            <a:ext cx="2994825" cy="1642964"/>
            <a:chOff x="775157" y="551022"/>
            <a:chExt cx="2994825" cy="1642964"/>
          </a:xfrm>
        </p:grpSpPr>
        <p:pic>
          <p:nvPicPr>
            <p:cNvPr id="304" name="صورة 303"/>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a:xfrm>
              <a:off x="775157" y="551022"/>
              <a:ext cx="448902" cy="1642964"/>
            </a:xfrm>
            <a:prstGeom prst="rect">
              <a:avLst/>
            </a:prstGeom>
          </p:spPr>
        </p:pic>
        <p:pic>
          <p:nvPicPr>
            <p:cNvPr id="305" name="صورة 304"/>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1491911" y="1759284"/>
              <a:ext cx="2278071" cy="434702"/>
            </a:xfrm>
            <a:prstGeom prst="rect">
              <a:avLst/>
            </a:prstGeom>
          </p:spPr>
        </p:pic>
        <p:pic>
          <p:nvPicPr>
            <p:cNvPr id="306" name="صورة 305"/>
            <p:cNvPicPr>
              <a:picLocks noChangeAspect="1"/>
            </p:cNvPicPr>
            <p:nvPr/>
          </p:nvPicPr>
          <p:blipFill rotWithShape="1">
            <a:blip r:embed="rId5">
              <a:clrChange>
                <a:clrFrom>
                  <a:srgbClr val="FFFFFF"/>
                </a:clrFrom>
                <a:clrTo>
                  <a:srgbClr val="FFFFFF">
                    <a:alpha val="0"/>
                  </a:srgbClr>
                </a:clrTo>
              </a:clrChange>
            </a:blip>
            <a:srcRect r="79412"/>
            <a:stretch/>
          </p:blipFill>
          <p:spPr>
            <a:xfrm>
              <a:off x="775988" y="551834"/>
              <a:ext cx="478670" cy="1626417"/>
            </a:xfrm>
            <a:prstGeom prst="rect">
              <a:avLst/>
            </a:prstGeom>
          </p:spPr>
        </p:pic>
        <p:pic>
          <p:nvPicPr>
            <p:cNvPr id="307" name="صورة 306"/>
            <p:cNvPicPr>
              <a:picLocks noChangeAspect="1"/>
            </p:cNvPicPr>
            <p:nvPr/>
          </p:nvPicPr>
          <p:blipFill rotWithShape="1">
            <a:blip r:embed="rId5">
              <a:clrChange>
                <a:clrFrom>
                  <a:srgbClr val="FFFFFF"/>
                </a:clrFrom>
                <a:clrTo>
                  <a:srgbClr val="FFFFFF">
                    <a:alpha val="0"/>
                  </a:srgbClr>
                </a:clrTo>
              </a:clrChange>
            </a:blip>
            <a:srcRect l="79488" t="62121" b="4172"/>
            <a:stretch/>
          </p:blipFill>
          <p:spPr>
            <a:xfrm>
              <a:off x="3419979" y="1754901"/>
              <a:ext cx="344158" cy="395629"/>
            </a:xfrm>
            <a:prstGeom prst="rect">
              <a:avLst/>
            </a:prstGeom>
          </p:spPr>
        </p:pic>
        <p:pic>
          <p:nvPicPr>
            <p:cNvPr id="308" name="صورة 307"/>
            <p:cNvPicPr>
              <a:picLocks noChangeAspect="1"/>
            </p:cNvPicPr>
            <p:nvPr/>
          </p:nvPicPr>
          <p:blipFill rotWithShape="1">
            <a:blip r:embed="rId5">
              <a:clrChange>
                <a:clrFrom>
                  <a:srgbClr val="FFFFFF"/>
                </a:clrFrom>
                <a:clrTo>
                  <a:srgbClr val="FFFFFF">
                    <a:alpha val="0"/>
                  </a:srgbClr>
                </a:clrTo>
              </a:clrChange>
            </a:blip>
            <a:srcRect l="67954" t="75564" r="17340" b="3414"/>
            <a:stretch/>
          </p:blipFill>
          <p:spPr>
            <a:xfrm>
              <a:off x="2471744" y="1775355"/>
              <a:ext cx="341908" cy="341909"/>
            </a:xfrm>
            <a:prstGeom prst="rect">
              <a:avLst/>
            </a:prstGeom>
          </p:spPr>
        </p:pic>
        <p:pic>
          <p:nvPicPr>
            <p:cNvPr id="309" name="صورة 308"/>
            <p:cNvPicPr>
              <a:picLocks noChangeAspect="1"/>
            </p:cNvPicPr>
            <p:nvPr/>
          </p:nvPicPr>
          <p:blipFill rotWithShape="1">
            <a:blip r:embed="rId5">
              <a:clrChange>
                <a:clrFrom>
                  <a:srgbClr val="FFFFFF"/>
                </a:clrFrom>
                <a:clrTo>
                  <a:srgbClr val="FFFFFF">
                    <a:alpha val="0"/>
                  </a:srgbClr>
                </a:clrTo>
              </a:clrChange>
            </a:blip>
            <a:srcRect l="50000" t="83973" r="32353"/>
            <a:stretch/>
          </p:blipFill>
          <p:spPr>
            <a:xfrm>
              <a:off x="2061455" y="1912118"/>
              <a:ext cx="410289" cy="260673"/>
            </a:xfrm>
            <a:prstGeom prst="rect">
              <a:avLst/>
            </a:prstGeom>
          </p:spPr>
        </p:pic>
        <p:pic>
          <p:nvPicPr>
            <p:cNvPr id="310" name="صورة 309"/>
            <p:cNvPicPr>
              <a:picLocks noChangeAspect="1"/>
            </p:cNvPicPr>
            <p:nvPr/>
          </p:nvPicPr>
          <p:blipFill rotWithShape="1">
            <a:blip r:embed="rId5">
              <a:clrChange>
                <a:clrFrom>
                  <a:srgbClr val="FFFFFF"/>
                </a:clrFrom>
                <a:clrTo>
                  <a:srgbClr val="FFFFFF">
                    <a:alpha val="0"/>
                  </a:srgbClr>
                </a:clrTo>
              </a:clrChange>
            </a:blip>
            <a:srcRect l="23768" t="83973" r="58585"/>
            <a:stretch/>
          </p:blipFill>
          <p:spPr>
            <a:xfrm>
              <a:off x="2858226" y="1850765"/>
              <a:ext cx="410289" cy="260673"/>
            </a:xfrm>
            <a:prstGeom prst="rect">
              <a:avLst/>
            </a:prstGeom>
          </p:spPr>
        </p:pic>
        <p:pic>
          <p:nvPicPr>
            <p:cNvPr id="311" name="صورة 310"/>
            <p:cNvPicPr>
              <a:picLocks noChangeAspect="1"/>
            </p:cNvPicPr>
            <p:nvPr/>
          </p:nvPicPr>
          <p:blipFill rotWithShape="1">
            <a:blip r:embed="rId5">
              <a:clrChange>
                <a:clrFrom>
                  <a:srgbClr val="FFFFFF"/>
                </a:clrFrom>
                <a:clrTo>
                  <a:srgbClr val="FFFFFF">
                    <a:alpha val="0"/>
                  </a:srgbClr>
                </a:clrTo>
              </a:clrChange>
            </a:blip>
            <a:srcRect l="67882" t="1" r="23294" b="87503"/>
            <a:stretch/>
          </p:blipFill>
          <p:spPr>
            <a:xfrm>
              <a:off x="3034346" y="1941607"/>
              <a:ext cx="205145" cy="203256"/>
            </a:xfrm>
            <a:prstGeom prst="rect">
              <a:avLst/>
            </a:prstGeom>
          </p:spPr>
        </p:pic>
        <p:grpSp>
          <p:nvGrpSpPr>
            <p:cNvPr id="312" name="مجموعة 311"/>
            <p:cNvGrpSpPr>
              <a:grpSpLocks/>
            </p:cNvGrpSpPr>
            <p:nvPr/>
          </p:nvGrpSpPr>
          <p:grpSpPr bwMode="auto">
            <a:xfrm>
              <a:off x="891857" y="1524954"/>
              <a:ext cx="1243292" cy="651621"/>
              <a:chOff x="110530105" y="111918927"/>
              <a:chExt cx="3028950" cy="1587555"/>
            </a:xfrm>
          </p:grpSpPr>
          <p:pic>
            <p:nvPicPr>
              <p:cNvPr id="313" name="صورة 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2530355" y="112719027"/>
                <a:ext cx="1028700" cy="7097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314" name="صورة 5"/>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10530105" y="112233252"/>
                <a:ext cx="1360845" cy="901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315" name="صورة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1930280" y="112204677"/>
                <a:ext cx="1022574" cy="12202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316" name="صورة 7"/>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12330330" y="112433277"/>
                <a:ext cx="808123" cy="1042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317" name="صورة 8"/>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11073030" y="111918927"/>
                <a:ext cx="1385728" cy="15875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grpSp>
      </p:grpSp>
    </p:spTree>
    <p:extLst>
      <p:ext uri="{BB962C8B-B14F-4D97-AF65-F5344CB8AC3E}">
        <p14:creationId xmlns:p14="http://schemas.microsoft.com/office/powerpoint/2010/main" val="2052033463"/>
      </p:ext>
    </p:extLst>
  </p:cSld>
  <p:clrMap bg1="lt1" tx1="dk1" bg2="lt2" tx2="dk2" accent1="accent1" accent2="accent2" accent3="accent3" accent4="accent4" accent5="accent5" accent6="accent6" hlink="hlink" folHlink="folHlink"/>
  <p:sldLayoutIdLst>
    <p:sldLayoutId id="2147483662" r:id="rId1"/>
  </p:sldLayoutIdLst>
  <p:txStyles>
    <p:titleStyle>
      <a:lvl1pPr algn="r" defTabSz="777240" rtl="0" eaLnBrk="1" latinLnBrk="0" hangingPunct="1">
        <a:lnSpc>
          <a:spcPct val="90000"/>
        </a:lnSpc>
        <a:spcBef>
          <a:spcPct val="0"/>
        </a:spcBef>
        <a:buNone/>
        <a:defRPr lang="ar-SA" sz="3740" kern="1200">
          <a:solidFill>
            <a:schemeClr val="tx1"/>
          </a:solidFill>
          <a:latin typeface="Tahoma" panose="020B0604030504040204" pitchFamily="34" charset="0"/>
          <a:ea typeface="+mj-ea"/>
          <a:cs typeface="+mj-cs"/>
        </a:defRPr>
      </a:lvl1pPr>
    </p:titleStyle>
    <p:bodyStyle>
      <a:lvl1pPr marL="194310" indent="-194310" algn="r" defTabSz="777240" rtl="0" eaLnBrk="1" latinLnBrk="0" hangingPunct="1">
        <a:lnSpc>
          <a:spcPct val="90000"/>
        </a:lnSpc>
        <a:spcBef>
          <a:spcPts val="850"/>
        </a:spcBef>
        <a:buFont typeface="Arial" panose="020B0604020202020204" pitchFamily="34" charset="0"/>
        <a:buChar char="•"/>
        <a:defRPr lang="ar-SA" sz="2380" kern="1200">
          <a:solidFill>
            <a:schemeClr val="tx1"/>
          </a:solidFill>
          <a:latin typeface="Tahoma" panose="020B0604030504040204" pitchFamily="34" charset="0"/>
          <a:ea typeface="+mn-ea"/>
          <a:cs typeface="+mn-cs"/>
        </a:defRPr>
      </a:lvl1pPr>
      <a:lvl2pPr marL="582930" indent="-194310" algn="r" defTabSz="777240" rtl="0" eaLnBrk="1" latinLnBrk="0" hangingPunct="1">
        <a:lnSpc>
          <a:spcPct val="90000"/>
        </a:lnSpc>
        <a:spcBef>
          <a:spcPts val="425"/>
        </a:spcBef>
        <a:buFont typeface="Arial" panose="020B0604020202020204" pitchFamily="34" charset="0"/>
        <a:buChar char="•"/>
        <a:defRPr lang="ar-SA" sz="2040" kern="1200">
          <a:solidFill>
            <a:schemeClr val="tx1"/>
          </a:solidFill>
          <a:latin typeface="Tahoma" panose="020B0604030504040204" pitchFamily="34" charset="0"/>
          <a:ea typeface="+mn-ea"/>
          <a:cs typeface="+mn-cs"/>
        </a:defRPr>
      </a:lvl2pPr>
      <a:lvl3pPr marL="971550" indent="-194310" algn="r" defTabSz="777240" rtl="0" eaLnBrk="1" latinLnBrk="0" hangingPunct="1">
        <a:lnSpc>
          <a:spcPct val="90000"/>
        </a:lnSpc>
        <a:spcBef>
          <a:spcPts val="425"/>
        </a:spcBef>
        <a:buFont typeface="Arial" panose="020B0604020202020204" pitchFamily="34" charset="0"/>
        <a:buChar char="•"/>
        <a:defRPr lang="ar-SA" sz="1700" kern="1200">
          <a:solidFill>
            <a:schemeClr val="tx1"/>
          </a:solidFill>
          <a:latin typeface="Tahoma" panose="020B0604030504040204" pitchFamily="34" charset="0"/>
          <a:ea typeface="+mn-ea"/>
          <a:cs typeface="+mn-cs"/>
        </a:defRPr>
      </a:lvl3pPr>
      <a:lvl4pPr marL="1360170" indent="-194310" algn="r" defTabSz="777240" rtl="0" eaLnBrk="1" latinLnBrk="0" hangingPunct="1">
        <a:lnSpc>
          <a:spcPct val="90000"/>
        </a:lnSpc>
        <a:spcBef>
          <a:spcPts val="425"/>
        </a:spcBef>
        <a:buFont typeface="Arial" panose="020B0604020202020204" pitchFamily="34" charset="0"/>
        <a:buChar char="•"/>
        <a:defRPr lang="ar-SA" sz="1530" kern="1200">
          <a:solidFill>
            <a:schemeClr val="tx1"/>
          </a:solidFill>
          <a:latin typeface="Tahoma" panose="020B0604030504040204" pitchFamily="34" charset="0"/>
          <a:ea typeface="+mn-ea"/>
          <a:cs typeface="+mn-cs"/>
        </a:defRPr>
      </a:lvl4pPr>
      <a:lvl5pPr marL="1748790" indent="-194310" algn="r" defTabSz="777240" rtl="0" eaLnBrk="1" latinLnBrk="0" hangingPunct="1">
        <a:lnSpc>
          <a:spcPct val="90000"/>
        </a:lnSpc>
        <a:spcBef>
          <a:spcPts val="425"/>
        </a:spcBef>
        <a:buFont typeface="Arial" panose="020B0604020202020204" pitchFamily="34" charset="0"/>
        <a:buChar char="•"/>
        <a:defRPr lang="ar-SA" sz="1530" kern="1200">
          <a:solidFill>
            <a:schemeClr val="tx1"/>
          </a:solidFill>
          <a:latin typeface="Tahoma" panose="020B0604030504040204" pitchFamily="34" charset="0"/>
          <a:ea typeface="+mn-ea"/>
          <a:cs typeface="+mn-cs"/>
        </a:defRPr>
      </a:lvl5pPr>
      <a:lvl6pPr marL="2137410" indent="-194310" algn="r" defTabSz="777240" rtl="0" eaLnBrk="1" latinLnBrk="0" hangingPunct="1">
        <a:lnSpc>
          <a:spcPct val="90000"/>
        </a:lnSpc>
        <a:spcBef>
          <a:spcPts val="425"/>
        </a:spcBef>
        <a:buFont typeface="Arial" panose="020B0604020202020204" pitchFamily="34" charset="0"/>
        <a:buChar char="•"/>
        <a:defRPr lang="ar-SA" sz="1530" kern="1200">
          <a:solidFill>
            <a:schemeClr val="tx1"/>
          </a:solidFill>
          <a:latin typeface="+mn-lt"/>
          <a:ea typeface="+mn-ea"/>
          <a:cs typeface="+mn-cs"/>
        </a:defRPr>
      </a:lvl6pPr>
      <a:lvl7pPr marL="2526030" indent="-194310" algn="r" defTabSz="777240" rtl="0" eaLnBrk="1" latinLnBrk="0" hangingPunct="1">
        <a:lnSpc>
          <a:spcPct val="90000"/>
        </a:lnSpc>
        <a:spcBef>
          <a:spcPts val="425"/>
        </a:spcBef>
        <a:buFont typeface="Arial" panose="020B0604020202020204" pitchFamily="34" charset="0"/>
        <a:buChar char="•"/>
        <a:defRPr lang="ar-SA" sz="1530" kern="1200">
          <a:solidFill>
            <a:schemeClr val="tx1"/>
          </a:solidFill>
          <a:latin typeface="+mn-lt"/>
          <a:ea typeface="+mn-ea"/>
          <a:cs typeface="+mn-cs"/>
        </a:defRPr>
      </a:lvl7pPr>
      <a:lvl8pPr marL="2914650" indent="-194310" algn="r" defTabSz="777240" rtl="0" eaLnBrk="1" latinLnBrk="0" hangingPunct="1">
        <a:lnSpc>
          <a:spcPct val="90000"/>
        </a:lnSpc>
        <a:spcBef>
          <a:spcPts val="425"/>
        </a:spcBef>
        <a:buFont typeface="Arial" panose="020B0604020202020204" pitchFamily="34" charset="0"/>
        <a:buChar char="•"/>
        <a:defRPr lang="ar-SA" sz="1530" kern="1200">
          <a:solidFill>
            <a:schemeClr val="tx1"/>
          </a:solidFill>
          <a:latin typeface="+mn-lt"/>
          <a:ea typeface="+mn-ea"/>
          <a:cs typeface="+mn-cs"/>
        </a:defRPr>
      </a:lvl8pPr>
      <a:lvl9pPr marL="3303270" indent="-194310" algn="r" defTabSz="777240" rtl="0" eaLnBrk="1" latinLnBrk="0" hangingPunct="1">
        <a:lnSpc>
          <a:spcPct val="90000"/>
        </a:lnSpc>
        <a:spcBef>
          <a:spcPts val="425"/>
        </a:spcBef>
        <a:buFont typeface="Arial" panose="020B0604020202020204" pitchFamily="34" charset="0"/>
        <a:buChar char="•"/>
        <a:defRPr lang="ar-SA" sz="1530" kern="1200">
          <a:solidFill>
            <a:schemeClr val="tx1"/>
          </a:solidFill>
          <a:latin typeface="+mn-lt"/>
          <a:ea typeface="+mn-ea"/>
          <a:cs typeface="+mn-cs"/>
        </a:defRPr>
      </a:lvl9pPr>
    </p:bodyStyle>
    <p:otherStyle>
      <a:defPPr>
        <a:defRPr lang="ar-SA"/>
      </a:defPPr>
      <a:lvl1pPr marL="0" algn="r" defTabSz="777240" rtl="0" eaLnBrk="1" latinLnBrk="0" hangingPunct="1">
        <a:defRPr lang="ar-SA" sz="1530" kern="1200">
          <a:solidFill>
            <a:schemeClr val="tx1"/>
          </a:solidFill>
          <a:latin typeface="+mn-lt"/>
          <a:ea typeface="+mn-ea"/>
          <a:cs typeface="+mn-cs"/>
        </a:defRPr>
      </a:lvl1pPr>
      <a:lvl2pPr marL="388620" algn="r" defTabSz="777240" rtl="0" eaLnBrk="1" latinLnBrk="0" hangingPunct="1">
        <a:defRPr lang="ar-SA" sz="1530" kern="1200">
          <a:solidFill>
            <a:schemeClr val="tx1"/>
          </a:solidFill>
          <a:latin typeface="+mn-lt"/>
          <a:ea typeface="+mn-ea"/>
          <a:cs typeface="+mn-cs"/>
        </a:defRPr>
      </a:lvl2pPr>
      <a:lvl3pPr marL="777240" algn="r" defTabSz="777240" rtl="0" eaLnBrk="1" latinLnBrk="0" hangingPunct="1">
        <a:defRPr lang="ar-SA" sz="1530" kern="1200">
          <a:solidFill>
            <a:schemeClr val="tx1"/>
          </a:solidFill>
          <a:latin typeface="+mn-lt"/>
          <a:ea typeface="+mn-ea"/>
          <a:cs typeface="+mn-cs"/>
        </a:defRPr>
      </a:lvl3pPr>
      <a:lvl4pPr marL="1165860" algn="r" defTabSz="777240" rtl="0" eaLnBrk="1" latinLnBrk="0" hangingPunct="1">
        <a:defRPr lang="ar-SA" sz="1530" kern="1200">
          <a:solidFill>
            <a:schemeClr val="tx1"/>
          </a:solidFill>
          <a:latin typeface="+mn-lt"/>
          <a:ea typeface="+mn-ea"/>
          <a:cs typeface="+mn-cs"/>
        </a:defRPr>
      </a:lvl4pPr>
      <a:lvl5pPr marL="1554480" algn="r" defTabSz="777240" rtl="0" eaLnBrk="1" latinLnBrk="0" hangingPunct="1">
        <a:defRPr lang="ar-SA" sz="1530" kern="1200">
          <a:solidFill>
            <a:schemeClr val="tx1"/>
          </a:solidFill>
          <a:latin typeface="+mn-lt"/>
          <a:ea typeface="+mn-ea"/>
          <a:cs typeface="+mn-cs"/>
        </a:defRPr>
      </a:lvl5pPr>
      <a:lvl6pPr marL="1943100" algn="r" defTabSz="777240" rtl="0" eaLnBrk="1" latinLnBrk="0" hangingPunct="1">
        <a:defRPr lang="ar-SA" sz="1530" kern="1200">
          <a:solidFill>
            <a:schemeClr val="tx1"/>
          </a:solidFill>
          <a:latin typeface="+mn-lt"/>
          <a:ea typeface="+mn-ea"/>
          <a:cs typeface="+mn-cs"/>
        </a:defRPr>
      </a:lvl6pPr>
      <a:lvl7pPr marL="2331720" algn="r" defTabSz="777240" rtl="0" eaLnBrk="1" latinLnBrk="0" hangingPunct="1">
        <a:defRPr lang="ar-SA" sz="1530" kern="1200">
          <a:solidFill>
            <a:schemeClr val="tx1"/>
          </a:solidFill>
          <a:latin typeface="+mn-lt"/>
          <a:ea typeface="+mn-ea"/>
          <a:cs typeface="+mn-cs"/>
        </a:defRPr>
      </a:lvl7pPr>
      <a:lvl8pPr marL="2720340" algn="r" defTabSz="777240" rtl="0" eaLnBrk="1" latinLnBrk="0" hangingPunct="1">
        <a:defRPr lang="ar-SA" sz="1530" kern="1200">
          <a:solidFill>
            <a:schemeClr val="tx1"/>
          </a:solidFill>
          <a:latin typeface="+mn-lt"/>
          <a:ea typeface="+mn-ea"/>
          <a:cs typeface="+mn-cs"/>
        </a:defRPr>
      </a:lvl8pPr>
      <a:lvl9pPr marL="3108960" algn="r" defTabSz="777240" rtl="0" eaLnBrk="1" latinLnBrk="0" hangingPunct="1">
        <a:defRPr lang="ar-SA" sz="153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2" pos="2448" userDrawn="1">
          <p15:clr>
            <a:srgbClr val="A4A3A4"/>
          </p15:clr>
        </p15:guide>
        <p15:guide id="3" pos="432" userDrawn="1">
          <p15:clr>
            <a:srgbClr val="A4A3A4"/>
          </p15:clr>
        </p15:guide>
        <p15:guide id="4" pos="4464" userDrawn="1">
          <p15:clr>
            <a:srgbClr val="A4A3A4"/>
          </p15:clr>
        </p15:guide>
        <p15:guide id="5" orient="horz" pos="288" userDrawn="1">
          <p15:clr>
            <a:srgbClr val="A4A3A4"/>
          </p15:clr>
        </p15:guide>
        <p15:guide id="6" orient="horz" pos="1440" userDrawn="1">
          <p15:clr>
            <a:srgbClr val="A4A3A4"/>
          </p15:clr>
        </p15:guide>
        <p15:guide id="7" orient="horz" pos="2592" userDrawn="1">
          <p15:clr>
            <a:srgbClr val="A4A3A4"/>
          </p15:clr>
        </p15:guide>
        <p15:guide id="8" orient="horz" pos="3744" userDrawn="1">
          <p15:clr>
            <a:srgbClr val="A4A3A4"/>
          </p15:clr>
        </p15:guide>
        <p15:guide id="9" orient="horz" pos="4896" userDrawn="1">
          <p15:clr>
            <a:srgbClr val="A4A3A4"/>
          </p15:clr>
        </p15:guide>
        <p15:guide id="10" orient="horz" pos="6048" userDrawn="1">
          <p15:clr>
            <a:srgbClr val="A4A3A4"/>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 name="عنصر نائب للنص 324"/>
          <p:cNvSpPr>
            <a:spLocks noGrp="1"/>
          </p:cNvSpPr>
          <p:nvPr>
            <p:ph type="body" sz="quarter" idx="81"/>
          </p:nvPr>
        </p:nvSpPr>
        <p:spPr/>
        <p:txBody>
          <a:bodyPr/>
          <a:lstStyle/>
          <a:p>
            <a:pPr algn="r" rtl="1"/>
            <a:r>
              <a:rPr lang="ar-SA" dirty="0"/>
              <a:t>حامد ديب</a:t>
            </a:r>
          </a:p>
        </p:txBody>
      </p:sp>
      <p:sp>
        <p:nvSpPr>
          <p:cNvPr id="326" name="عنصر نائب للنص 325"/>
          <p:cNvSpPr>
            <a:spLocks noGrp="1"/>
          </p:cNvSpPr>
          <p:nvPr>
            <p:ph type="body" sz="quarter" idx="82"/>
          </p:nvPr>
        </p:nvSpPr>
        <p:spPr/>
        <p:txBody>
          <a:bodyPr/>
          <a:lstStyle/>
          <a:p>
            <a:pPr algn="r" rtl="1"/>
            <a:r>
              <a:rPr lang="ar-SA" dirty="0"/>
              <a:t>جامع قصاصات وهاوي حرف</a:t>
            </a:r>
          </a:p>
        </p:txBody>
      </p:sp>
      <p:sp>
        <p:nvSpPr>
          <p:cNvPr id="327" name="عنصر نائب للنص 326"/>
          <p:cNvSpPr>
            <a:spLocks noGrp="1"/>
          </p:cNvSpPr>
          <p:nvPr>
            <p:ph type="body" sz="quarter" idx="83"/>
          </p:nvPr>
        </p:nvSpPr>
        <p:spPr/>
        <p:txBody>
          <a:bodyPr/>
          <a:lstStyle/>
          <a:p>
            <a:pPr algn="r" rtl="1"/>
            <a:r>
              <a:rPr lang="ar-SA" dirty="0"/>
              <a:t>3605550150 الجوال</a:t>
            </a:r>
          </a:p>
        </p:txBody>
      </p:sp>
      <p:sp>
        <p:nvSpPr>
          <p:cNvPr id="328" name="عنصر نائب للنص 327"/>
          <p:cNvSpPr>
            <a:spLocks noGrp="1"/>
          </p:cNvSpPr>
          <p:nvPr>
            <p:ph type="body" sz="quarter" idx="84"/>
          </p:nvPr>
        </p:nvSpPr>
        <p:spPr/>
        <p:txBody>
          <a:bodyPr/>
          <a:lstStyle/>
          <a:p>
            <a:pPr algn="r" rtl="1"/>
            <a:r>
              <a:rPr lang="ar-SA" dirty="0"/>
              <a:t>3605550151 المنزل</a:t>
            </a:r>
          </a:p>
        </p:txBody>
      </p:sp>
      <p:sp>
        <p:nvSpPr>
          <p:cNvPr id="329" name="عنصر نائب للنص 328"/>
          <p:cNvSpPr>
            <a:spLocks noGrp="1"/>
          </p:cNvSpPr>
          <p:nvPr>
            <p:ph type="body" sz="quarter" idx="85"/>
          </p:nvPr>
        </p:nvSpPr>
        <p:spPr/>
        <p:txBody>
          <a:bodyPr/>
          <a:lstStyle/>
          <a:p>
            <a:pPr algn="r" rtl="1"/>
            <a:r>
              <a:rPr lang="ar-SA" dirty="0" smtClean="0"/>
              <a:t>hdib@example.com</a:t>
            </a:r>
            <a:endParaRPr lang="ar-SA" dirty="0"/>
          </a:p>
        </p:txBody>
      </p:sp>
      <p:sp>
        <p:nvSpPr>
          <p:cNvPr id="330" name="عنصر نائب للنص 329"/>
          <p:cNvSpPr>
            <a:spLocks noGrp="1"/>
          </p:cNvSpPr>
          <p:nvPr>
            <p:ph type="body" sz="quarter" idx="86"/>
          </p:nvPr>
        </p:nvSpPr>
        <p:spPr/>
        <p:txBody>
          <a:bodyPr/>
          <a:lstStyle/>
          <a:p>
            <a:pPr algn="r" rtl="1"/>
            <a:r>
              <a:rPr lang="ar-SA" dirty="0" err="1" smtClean="0"/>
              <a:t>hdibexamplecom</a:t>
            </a:r>
            <a:r>
              <a:rPr lang="ar-SA" dirty="0"/>
              <a:t>@</a:t>
            </a:r>
          </a:p>
        </p:txBody>
      </p:sp>
      <p:sp>
        <p:nvSpPr>
          <p:cNvPr id="331" name="عنصر نائب للنص 330"/>
          <p:cNvSpPr>
            <a:spLocks noGrp="1"/>
          </p:cNvSpPr>
          <p:nvPr>
            <p:ph type="body" sz="quarter" idx="87"/>
          </p:nvPr>
        </p:nvSpPr>
        <p:spPr>
          <a:xfrm>
            <a:off x="4076571" y="1622716"/>
            <a:ext cx="1672049" cy="118872"/>
          </a:xfrm>
        </p:spPr>
        <p:txBody>
          <a:bodyPr/>
          <a:lstStyle/>
          <a:p>
            <a:pPr algn="r" rtl="1"/>
            <a:r>
              <a:rPr lang="ar-SA" dirty="0" smtClean="0"/>
              <a:t>www.example.com/hdib/blog</a:t>
            </a:r>
            <a:endParaRPr lang="ar-SA" dirty="0"/>
          </a:p>
        </p:txBody>
      </p:sp>
      <p:sp>
        <p:nvSpPr>
          <p:cNvPr id="318" name="عنصر نائب للنص 317"/>
          <p:cNvSpPr>
            <a:spLocks noGrp="1"/>
          </p:cNvSpPr>
          <p:nvPr>
            <p:ph type="body" sz="quarter" idx="74"/>
          </p:nvPr>
        </p:nvSpPr>
        <p:spPr/>
        <p:txBody>
          <a:bodyPr/>
          <a:lstStyle/>
          <a:p>
            <a:pPr algn="r" rtl="1"/>
            <a:endParaRPr lang="ar-SA"/>
          </a:p>
        </p:txBody>
      </p:sp>
      <p:sp>
        <p:nvSpPr>
          <p:cNvPr id="319" name="عنصر نائب للنص 318"/>
          <p:cNvSpPr>
            <a:spLocks noGrp="1"/>
          </p:cNvSpPr>
          <p:nvPr>
            <p:ph type="body" sz="quarter" idx="75"/>
          </p:nvPr>
        </p:nvSpPr>
        <p:spPr/>
        <p:txBody>
          <a:bodyPr/>
          <a:lstStyle/>
          <a:p>
            <a:pPr algn="r" rtl="1"/>
            <a:endParaRPr lang="ar-SA"/>
          </a:p>
        </p:txBody>
      </p:sp>
      <p:sp>
        <p:nvSpPr>
          <p:cNvPr id="320" name="عنصر نائب للنص 319"/>
          <p:cNvSpPr>
            <a:spLocks noGrp="1"/>
          </p:cNvSpPr>
          <p:nvPr>
            <p:ph type="body" sz="quarter" idx="76"/>
          </p:nvPr>
        </p:nvSpPr>
        <p:spPr/>
        <p:txBody>
          <a:bodyPr/>
          <a:lstStyle/>
          <a:p>
            <a:pPr algn="r" rtl="1"/>
            <a:endParaRPr lang="ar-SA"/>
          </a:p>
        </p:txBody>
      </p:sp>
      <p:sp>
        <p:nvSpPr>
          <p:cNvPr id="321" name="عنصر نائب للنص 320"/>
          <p:cNvSpPr>
            <a:spLocks noGrp="1"/>
          </p:cNvSpPr>
          <p:nvPr>
            <p:ph type="body" sz="quarter" idx="77"/>
          </p:nvPr>
        </p:nvSpPr>
        <p:spPr/>
        <p:txBody>
          <a:bodyPr/>
          <a:lstStyle/>
          <a:p>
            <a:pPr algn="r" rtl="1"/>
            <a:endParaRPr lang="ar-SA"/>
          </a:p>
        </p:txBody>
      </p:sp>
      <p:sp>
        <p:nvSpPr>
          <p:cNvPr id="322" name="عنصر نائب للنص 321"/>
          <p:cNvSpPr>
            <a:spLocks noGrp="1"/>
          </p:cNvSpPr>
          <p:nvPr>
            <p:ph type="body" sz="quarter" idx="78"/>
          </p:nvPr>
        </p:nvSpPr>
        <p:spPr/>
        <p:txBody>
          <a:bodyPr/>
          <a:lstStyle/>
          <a:p>
            <a:pPr algn="r" rtl="1"/>
            <a:endParaRPr lang="ar-SA"/>
          </a:p>
        </p:txBody>
      </p:sp>
      <p:sp>
        <p:nvSpPr>
          <p:cNvPr id="323" name="عنصر نائب للنص 322"/>
          <p:cNvSpPr>
            <a:spLocks noGrp="1"/>
          </p:cNvSpPr>
          <p:nvPr>
            <p:ph type="body" sz="quarter" idx="79"/>
          </p:nvPr>
        </p:nvSpPr>
        <p:spPr/>
        <p:txBody>
          <a:bodyPr/>
          <a:lstStyle/>
          <a:p>
            <a:pPr algn="r" rtl="1"/>
            <a:endParaRPr lang="ar-SA"/>
          </a:p>
        </p:txBody>
      </p:sp>
      <p:sp>
        <p:nvSpPr>
          <p:cNvPr id="324" name="عنصر نائب للنص 323"/>
          <p:cNvSpPr>
            <a:spLocks noGrp="1"/>
          </p:cNvSpPr>
          <p:nvPr>
            <p:ph type="body" sz="quarter" idx="80"/>
          </p:nvPr>
        </p:nvSpPr>
        <p:spPr/>
        <p:txBody>
          <a:bodyPr/>
          <a:lstStyle/>
          <a:p>
            <a:pPr algn="r" rtl="1"/>
            <a:endParaRPr lang="ar-SA"/>
          </a:p>
        </p:txBody>
      </p:sp>
      <p:sp>
        <p:nvSpPr>
          <p:cNvPr id="311" name="عنصر نائب للنص 310"/>
          <p:cNvSpPr>
            <a:spLocks noGrp="1"/>
          </p:cNvSpPr>
          <p:nvPr>
            <p:ph type="body" sz="quarter" idx="28"/>
          </p:nvPr>
        </p:nvSpPr>
        <p:spPr/>
        <p:txBody>
          <a:bodyPr/>
          <a:lstStyle/>
          <a:p>
            <a:pPr algn="r" rtl="1"/>
            <a:endParaRPr lang="ar-SA"/>
          </a:p>
        </p:txBody>
      </p:sp>
      <p:sp>
        <p:nvSpPr>
          <p:cNvPr id="313" name="عنصر نائب للنص 312"/>
          <p:cNvSpPr>
            <a:spLocks noGrp="1"/>
          </p:cNvSpPr>
          <p:nvPr>
            <p:ph type="body" sz="quarter" idx="30"/>
          </p:nvPr>
        </p:nvSpPr>
        <p:spPr/>
        <p:txBody>
          <a:bodyPr/>
          <a:lstStyle/>
          <a:p>
            <a:pPr algn="r" rtl="1"/>
            <a:endParaRPr lang="ar-SA"/>
          </a:p>
        </p:txBody>
      </p:sp>
      <p:sp>
        <p:nvSpPr>
          <p:cNvPr id="312" name="عنصر نائب للنص 311"/>
          <p:cNvSpPr>
            <a:spLocks noGrp="1"/>
          </p:cNvSpPr>
          <p:nvPr>
            <p:ph type="body" sz="quarter" idx="29"/>
          </p:nvPr>
        </p:nvSpPr>
        <p:spPr/>
        <p:txBody>
          <a:bodyPr/>
          <a:lstStyle/>
          <a:p>
            <a:pPr algn="r" rtl="1"/>
            <a:endParaRPr lang="ar-SA"/>
          </a:p>
        </p:txBody>
      </p:sp>
      <p:sp>
        <p:nvSpPr>
          <p:cNvPr id="314" name="عنصر نائب للنص 313"/>
          <p:cNvSpPr>
            <a:spLocks noGrp="1"/>
          </p:cNvSpPr>
          <p:nvPr>
            <p:ph type="body" sz="quarter" idx="70"/>
          </p:nvPr>
        </p:nvSpPr>
        <p:spPr/>
        <p:txBody>
          <a:bodyPr/>
          <a:lstStyle/>
          <a:p>
            <a:pPr algn="r" rtl="1"/>
            <a:endParaRPr lang="ar-SA"/>
          </a:p>
        </p:txBody>
      </p:sp>
      <p:sp>
        <p:nvSpPr>
          <p:cNvPr id="315" name="عنصر نائب للنص 314"/>
          <p:cNvSpPr>
            <a:spLocks noGrp="1"/>
          </p:cNvSpPr>
          <p:nvPr>
            <p:ph type="body" sz="quarter" idx="71"/>
          </p:nvPr>
        </p:nvSpPr>
        <p:spPr/>
        <p:txBody>
          <a:bodyPr/>
          <a:lstStyle/>
          <a:p>
            <a:pPr algn="r" rtl="1"/>
            <a:endParaRPr lang="ar-SA"/>
          </a:p>
        </p:txBody>
      </p:sp>
      <p:sp>
        <p:nvSpPr>
          <p:cNvPr id="316" name="عنصر نائب للنص 315"/>
          <p:cNvSpPr>
            <a:spLocks noGrp="1"/>
          </p:cNvSpPr>
          <p:nvPr>
            <p:ph type="body" sz="quarter" idx="72"/>
          </p:nvPr>
        </p:nvSpPr>
        <p:spPr/>
        <p:txBody>
          <a:bodyPr/>
          <a:lstStyle/>
          <a:p>
            <a:pPr algn="r" rtl="1"/>
            <a:endParaRPr lang="ar-SA"/>
          </a:p>
        </p:txBody>
      </p:sp>
      <p:sp>
        <p:nvSpPr>
          <p:cNvPr id="317" name="عنصر نائب للنص 316"/>
          <p:cNvSpPr>
            <a:spLocks noGrp="1"/>
          </p:cNvSpPr>
          <p:nvPr>
            <p:ph type="body" sz="quarter" idx="73"/>
          </p:nvPr>
        </p:nvSpPr>
        <p:spPr/>
        <p:txBody>
          <a:bodyPr/>
          <a:lstStyle/>
          <a:p>
            <a:pPr algn="r" rtl="1"/>
            <a:endParaRPr lang="ar-SA"/>
          </a:p>
        </p:txBody>
      </p:sp>
      <p:sp>
        <p:nvSpPr>
          <p:cNvPr id="339" name="عنصر نائب للنص 338"/>
          <p:cNvSpPr>
            <a:spLocks noGrp="1"/>
          </p:cNvSpPr>
          <p:nvPr>
            <p:ph type="body" sz="quarter" idx="102"/>
          </p:nvPr>
        </p:nvSpPr>
        <p:spPr/>
        <p:txBody>
          <a:bodyPr/>
          <a:lstStyle/>
          <a:p>
            <a:pPr algn="r" rtl="1"/>
            <a:endParaRPr lang="ar-SA"/>
          </a:p>
        </p:txBody>
      </p:sp>
      <p:sp>
        <p:nvSpPr>
          <p:cNvPr id="340" name="عنصر نائب للنص 339"/>
          <p:cNvSpPr>
            <a:spLocks noGrp="1"/>
          </p:cNvSpPr>
          <p:nvPr>
            <p:ph type="body" sz="quarter" idx="103"/>
          </p:nvPr>
        </p:nvSpPr>
        <p:spPr/>
        <p:txBody>
          <a:bodyPr/>
          <a:lstStyle/>
          <a:p>
            <a:pPr algn="r" rtl="1"/>
            <a:endParaRPr lang="ar-SA"/>
          </a:p>
        </p:txBody>
      </p:sp>
      <p:sp>
        <p:nvSpPr>
          <p:cNvPr id="341" name="عنصر نائب للنص 340"/>
          <p:cNvSpPr>
            <a:spLocks noGrp="1"/>
          </p:cNvSpPr>
          <p:nvPr>
            <p:ph type="body" sz="quarter" idx="104"/>
          </p:nvPr>
        </p:nvSpPr>
        <p:spPr/>
        <p:txBody>
          <a:bodyPr/>
          <a:lstStyle/>
          <a:p>
            <a:pPr algn="r" rtl="1"/>
            <a:endParaRPr lang="ar-SA"/>
          </a:p>
        </p:txBody>
      </p:sp>
      <p:sp>
        <p:nvSpPr>
          <p:cNvPr id="342" name="عنصر نائب للنص 341"/>
          <p:cNvSpPr>
            <a:spLocks noGrp="1"/>
          </p:cNvSpPr>
          <p:nvPr>
            <p:ph type="body" sz="quarter" idx="105"/>
          </p:nvPr>
        </p:nvSpPr>
        <p:spPr/>
        <p:txBody>
          <a:bodyPr/>
          <a:lstStyle/>
          <a:p>
            <a:pPr algn="r" rtl="1"/>
            <a:endParaRPr lang="ar-SA"/>
          </a:p>
        </p:txBody>
      </p:sp>
      <p:sp>
        <p:nvSpPr>
          <p:cNvPr id="343" name="عنصر نائب للنص 342"/>
          <p:cNvSpPr>
            <a:spLocks noGrp="1"/>
          </p:cNvSpPr>
          <p:nvPr>
            <p:ph type="body" sz="quarter" idx="106"/>
          </p:nvPr>
        </p:nvSpPr>
        <p:spPr/>
        <p:txBody>
          <a:bodyPr/>
          <a:lstStyle/>
          <a:p>
            <a:pPr algn="r" rtl="1"/>
            <a:endParaRPr lang="ar-SA"/>
          </a:p>
        </p:txBody>
      </p:sp>
      <p:sp>
        <p:nvSpPr>
          <p:cNvPr id="344" name="عنصر نائب للنص 343"/>
          <p:cNvSpPr>
            <a:spLocks noGrp="1"/>
          </p:cNvSpPr>
          <p:nvPr>
            <p:ph type="body" sz="quarter" idx="107"/>
          </p:nvPr>
        </p:nvSpPr>
        <p:spPr/>
        <p:txBody>
          <a:bodyPr/>
          <a:lstStyle/>
          <a:p>
            <a:pPr algn="r" rtl="1"/>
            <a:endParaRPr lang="ar-SA"/>
          </a:p>
        </p:txBody>
      </p:sp>
      <p:sp>
        <p:nvSpPr>
          <p:cNvPr id="345" name="عنصر نائب للنص 344"/>
          <p:cNvSpPr>
            <a:spLocks noGrp="1"/>
          </p:cNvSpPr>
          <p:nvPr>
            <p:ph type="body" sz="quarter" idx="108"/>
          </p:nvPr>
        </p:nvSpPr>
        <p:spPr/>
        <p:txBody>
          <a:bodyPr/>
          <a:lstStyle/>
          <a:p>
            <a:pPr algn="r" rtl="1"/>
            <a:endParaRPr lang="ar-SA"/>
          </a:p>
        </p:txBody>
      </p:sp>
      <p:sp>
        <p:nvSpPr>
          <p:cNvPr id="332" name="عنصر نائب للنص 331"/>
          <p:cNvSpPr>
            <a:spLocks noGrp="1"/>
          </p:cNvSpPr>
          <p:nvPr>
            <p:ph type="body" sz="quarter" idx="95"/>
          </p:nvPr>
        </p:nvSpPr>
        <p:spPr/>
        <p:txBody>
          <a:bodyPr/>
          <a:lstStyle/>
          <a:p>
            <a:pPr algn="r" rtl="1"/>
            <a:endParaRPr lang="ar-SA"/>
          </a:p>
        </p:txBody>
      </p:sp>
      <p:sp>
        <p:nvSpPr>
          <p:cNvPr id="333" name="عنصر نائب للنص 332"/>
          <p:cNvSpPr>
            <a:spLocks noGrp="1"/>
          </p:cNvSpPr>
          <p:nvPr>
            <p:ph type="body" sz="quarter" idx="96"/>
          </p:nvPr>
        </p:nvSpPr>
        <p:spPr/>
        <p:txBody>
          <a:bodyPr/>
          <a:lstStyle/>
          <a:p>
            <a:pPr algn="r" rtl="1"/>
            <a:endParaRPr lang="ar-SA"/>
          </a:p>
        </p:txBody>
      </p:sp>
      <p:sp>
        <p:nvSpPr>
          <p:cNvPr id="334" name="عنصر نائب للنص 333"/>
          <p:cNvSpPr>
            <a:spLocks noGrp="1"/>
          </p:cNvSpPr>
          <p:nvPr>
            <p:ph type="body" sz="quarter" idx="97"/>
          </p:nvPr>
        </p:nvSpPr>
        <p:spPr/>
        <p:txBody>
          <a:bodyPr/>
          <a:lstStyle/>
          <a:p>
            <a:pPr algn="r" rtl="1"/>
            <a:endParaRPr lang="ar-SA"/>
          </a:p>
        </p:txBody>
      </p:sp>
      <p:sp>
        <p:nvSpPr>
          <p:cNvPr id="335" name="عنصر نائب للنص 334"/>
          <p:cNvSpPr>
            <a:spLocks noGrp="1"/>
          </p:cNvSpPr>
          <p:nvPr>
            <p:ph type="body" sz="quarter" idx="98"/>
          </p:nvPr>
        </p:nvSpPr>
        <p:spPr/>
        <p:txBody>
          <a:bodyPr/>
          <a:lstStyle/>
          <a:p>
            <a:pPr algn="r" rtl="1"/>
            <a:endParaRPr lang="ar-SA"/>
          </a:p>
        </p:txBody>
      </p:sp>
      <p:sp>
        <p:nvSpPr>
          <p:cNvPr id="336" name="عنصر نائب للنص 335"/>
          <p:cNvSpPr>
            <a:spLocks noGrp="1"/>
          </p:cNvSpPr>
          <p:nvPr>
            <p:ph type="body" sz="quarter" idx="99"/>
          </p:nvPr>
        </p:nvSpPr>
        <p:spPr/>
        <p:txBody>
          <a:bodyPr/>
          <a:lstStyle/>
          <a:p>
            <a:pPr algn="r" rtl="1"/>
            <a:endParaRPr lang="ar-SA"/>
          </a:p>
        </p:txBody>
      </p:sp>
      <p:sp>
        <p:nvSpPr>
          <p:cNvPr id="337" name="عنصر نائب للنص 336"/>
          <p:cNvSpPr>
            <a:spLocks noGrp="1"/>
          </p:cNvSpPr>
          <p:nvPr>
            <p:ph type="body" sz="quarter" idx="100"/>
          </p:nvPr>
        </p:nvSpPr>
        <p:spPr/>
        <p:txBody>
          <a:bodyPr/>
          <a:lstStyle/>
          <a:p>
            <a:pPr algn="r" rtl="1"/>
            <a:endParaRPr lang="ar-SA"/>
          </a:p>
        </p:txBody>
      </p:sp>
      <p:sp>
        <p:nvSpPr>
          <p:cNvPr id="338" name="عنصر نائب للنص 337"/>
          <p:cNvSpPr>
            <a:spLocks noGrp="1"/>
          </p:cNvSpPr>
          <p:nvPr>
            <p:ph type="body" sz="quarter" idx="101"/>
          </p:nvPr>
        </p:nvSpPr>
        <p:spPr/>
        <p:txBody>
          <a:bodyPr/>
          <a:lstStyle/>
          <a:p>
            <a:pPr algn="r" rtl="1"/>
            <a:endParaRPr lang="ar-SA"/>
          </a:p>
        </p:txBody>
      </p:sp>
      <p:sp>
        <p:nvSpPr>
          <p:cNvPr id="353" name="عنصر نائب للنص 352"/>
          <p:cNvSpPr>
            <a:spLocks noGrp="1"/>
          </p:cNvSpPr>
          <p:nvPr>
            <p:ph type="body" sz="quarter" idx="116"/>
          </p:nvPr>
        </p:nvSpPr>
        <p:spPr/>
        <p:txBody>
          <a:bodyPr/>
          <a:lstStyle/>
          <a:p>
            <a:pPr algn="r" rtl="1"/>
            <a:endParaRPr lang="ar-SA"/>
          </a:p>
        </p:txBody>
      </p:sp>
      <p:sp>
        <p:nvSpPr>
          <p:cNvPr id="354" name="عنصر نائب للنص 353"/>
          <p:cNvSpPr>
            <a:spLocks noGrp="1"/>
          </p:cNvSpPr>
          <p:nvPr>
            <p:ph type="body" sz="quarter" idx="117"/>
          </p:nvPr>
        </p:nvSpPr>
        <p:spPr/>
        <p:txBody>
          <a:bodyPr/>
          <a:lstStyle/>
          <a:p>
            <a:pPr algn="r" rtl="1"/>
            <a:endParaRPr lang="ar-SA"/>
          </a:p>
        </p:txBody>
      </p:sp>
      <p:sp>
        <p:nvSpPr>
          <p:cNvPr id="355" name="عنصر نائب للنص 354"/>
          <p:cNvSpPr>
            <a:spLocks noGrp="1"/>
          </p:cNvSpPr>
          <p:nvPr>
            <p:ph type="body" sz="quarter" idx="118"/>
          </p:nvPr>
        </p:nvSpPr>
        <p:spPr/>
        <p:txBody>
          <a:bodyPr/>
          <a:lstStyle/>
          <a:p>
            <a:pPr algn="r" rtl="1"/>
            <a:endParaRPr lang="ar-SA"/>
          </a:p>
        </p:txBody>
      </p:sp>
      <p:sp>
        <p:nvSpPr>
          <p:cNvPr id="356" name="عنصر نائب للنص 355"/>
          <p:cNvSpPr>
            <a:spLocks noGrp="1"/>
          </p:cNvSpPr>
          <p:nvPr>
            <p:ph type="body" sz="quarter" idx="119"/>
          </p:nvPr>
        </p:nvSpPr>
        <p:spPr/>
        <p:txBody>
          <a:bodyPr/>
          <a:lstStyle/>
          <a:p>
            <a:pPr algn="r" rtl="1"/>
            <a:endParaRPr lang="ar-SA"/>
          </a:p>
        </p:txBody>
      </p:sp>
      <p:sp>
        <p:nvSpPr>
          <p:cNvPr id="357" name="عنصر نائب للنص 356"/>
          <p:cNvSpPr>
            <a:spLocks noGrp="1"/>
          </p:cNvSpPr>
          <p:nvPr>
            <p:ph type="body" sz="quarter" idx="120"/>
          </p:nvPr>
        </p:nvSpPr>
        <p:spPr/>
        <p:txBody>
          <a:bodyPr/>
          <a:lstStyle/>
          <a:p>
            <a:pPr algn="r" rtl="1"/>
            <a:endParaRPr lang="ar-SA"/>
          </a:p>
        </p:txBody>
      </p:sp>
      <p:sp>
        <p:nvSpPr>
          <p:cNvPr id="358" name="عنصر نائب للنص 357"/>
          <p:cNvSpPr>
            <a:spLocks noGrp="1"/>
          </p:cNvSpPr>
          <p:nvPr>
            <p:ph type="body" sz="quarter" idx="121"/>
          </p:nvPr>
        </p:nvSpPr>
        <p:spPr/>
        <p:txBody>
          <a:bodyPr/>
          <a:lstStyle/>
          <a:p>
            <a:pPr algn="r" rtl="1"/>
            <a:endParaRPr lang="ar-SA"/>
          </a:p>
        </p:txBody>
      </p:sp>
      <p:sp>
        <p:nvSpPr>
          <p:cNvPr id="359" name="عنصر نائب للنص 358"/>
          <p:cNvSpPr>
            <a:spLocks noGrp="1"/>
          </p:cNvSpPr>
          <p:nvPr>
            <p:ph type="body" sz="quarter" idx="122"/>
          </p:nvPr>
        </p:nvSpPr>
        <p:spPr/>
        <p:txBody>
          <a:bodyPr/>
          <a:lstStyle/>
          <a:p>
            <a:pPr algn="r" rtl="1"/>
            <a:endParaRPr lang="ar-SA"/>
          </a:p>
        </p:txBody>
      </p:sp>
      <p:sp>
        <p:nvSpPr>
          <p:cNvPr id="346" name="عنصر نائب للنص 345"/>
          <p:cNvSpPr>
            <a:spLocks noGrp="1"/>
          </p:cNvSpPr>
          <p:nvPr>
            <p:ph type="body" sz="quarter" idx="109"/>
          </p:nvPr>
        </p:nvSpPr>
        <p:spPr/>
        <p:txBody>
          <a:bodyPr/>
          <a:lstStyle/>
          <a:p>
            <a:pPr algn="r" rtl="1"/>
            <a:endParaRPr lang="ar-SA"/>
          </a:p>
        </p:txBody>
      </p:sp>
      <p:sp>
        <p:nvSpPr>
          <p:cNvPr id="347" name="عنصر نائب للنص 346"/>
          <p:cNvSpPr>
            <a:spLocks noGrp="1"/>
          </p:cNvSpPr>
          <p:nvPr>
            <p:ph type="body" sz="quarter" idx="110"/>
          </p:nvPr>
        </p:nvSpPr>
        <p:spPr/>
        <p:txBody>
          <a:bodyPr/>
          <a:lstStyle/>
          <a:p>
            <a:pPr algn="r" rtl="1"/>
            <a:endParaRPr lang="ar-SA"/>
          </a:p>
        </p:txBody>
      </p:sp>
      <p:sp>
        <p:nvSpPr>
          <p:cNvPr id="348" name="عنصر نائب للنص 347"/>
          <p:cNvSpPr>
            <a:spLocks noGrp="1"/>
          </p:cNvSpPr>
          <p:nvPr>
            <p:ph type="body" sz="quarter" idx="111"/>
          </p:nvPr>
        </p:nvSpPr>
        <p:spPr/>
        <p:txBody>
          <a:bodyPr/>
          <a:lstStyle/>
          <a:p>
            <a:pPr algn="r" rtl="1"/>
            <a:endParaRPr lang="ar-SA"/>
          </a:p>
        </p:txBody>
      </p:sp>
      <p:sp>
        <p:nvSpPr>
          <p:cNvPr id="349" name="عنصر نائب للنص 348"/>
          <p:cNvSpPr>
            <a:spLocks noGrp="1"/>
          </p:cNvSpPr>
          <p:nvPr>
            <p:ph type="body" sz="quarter" idx="112"/>
          </p:nvPr>
        </p:nvSpPr>
        <p:spPr/>
        <p:txBody>
          <a:bodyPr/>
          <a:lstStyle/>
          <a:p>
            <a:pPr algn="r" rtl="1"/>
            <a:endParaRPr lang="ar-SA"/>
          </a:p>
        </p:txBody>
      </p:sp>
      <p:sp>
        <p:nvSpPr>
          <p:cNvPr id="350" name="عنصر نائب للنص 349"/>
          <p:cNvSpPr>
            <a:spLocks noGrp="1"/>
          </p:cNvSpPr>
          <p:nvPr>
            <p:ph type="body" sz="quarter" idx="113"/>
          </p:nvPr>
        </p:nvSpPr>
        <p:spPr/>
        <p:txBody>
          <a:bodyPr/>
          <a:lstStyle/>
          <a:p>
            <a:pPr algn="r" rtl="1"/>
            <a:endParaRPr lang="ar-SA"/>
          </a:p>
        </p:txBody>
      </p:sp>
      <p:sp>
        <p:nvSpPr>
          <p:cNvPr id="351" name="عنصر نائب للنص 350"/>
          <p:cNvSpPr>
            <a:spLocks noGrp="1"/>
          </p:cNvSpPr>
          <p:nvPr>
            <p:ph type="body" sz="quarter" idx="114"/>
          </p:nvPr>
        </p:nvSpPr>
        <p:spPr/>
        <p:txBody>
          <a:bodyPr/>
          <a:lstStyle/>
          <a:p>
            <a:pPr algn="r" rtl="1"/>
            <a:endParaRPr lang="ar-SA"/>
          </a:p>
        </p:txBody>
      </p:sp>
      <p:sp>
        <p:nvSpPr>
          <p:cNvPr id="352" name="عنصر نائب للنص 351"/>
          <p:cNvSpPr>
            <a:spLocks noGrp="1"/>
          </p:cNvSpPr>
          <p:nvPr>
            <p:ph type="body" sz="quarter" idx="115"/>
          </p:nvPr>
        </p:nvSpPr>
        <p:spPr/>
        <p:txBody>
          <a:bodyPr/>
          <a:lstStyle/>
          <a:p>
            <a:pPr algn="r" rtl="1"/>
            <a:endParaRPr lang="ar-SA"/>
          </a:p>
        </p:txBody>
      </p:sp>
      <p:sp>
        <p:nvSpPr>
          <p:cNvPr id="367" name="عنصر نائب للنص 366"/>
          <p:cNvSpPr>
            <a:spLocks noGrp="1"/>
          </p:cNvSpPr>
          <p:nvPr>
            <p:ph type="body" sz="quarter" idx="130"/>
          </p:nvPr>
        </p:nvSpPr>
        <p:spPr/>
        <p:txBody>
          <a:bodyPr/>
          <a:lstStyle/>
          <a:p>
            <a:pPr algn="r" rtl="1"/>
            <a:endParaRPr lang="ar-SA"/>
          </a:p>
        </p:txBody>
      </p:sp>
      <p:sp>
        <p:nvSpPr>
          <p:cNvPr id="368" name="عنصر نائب للنص 367"/>
          <p:cNvSpPr>
            <a:spLocks noGrp="1"/>
          </p:cNvSpPr>
          <p:nvPr>
            <p:ph type="body" sz="quarter" idx="131"/>
          </p:nvPr>
        </p:nvSpPr>
        <p:spPr/>
        <p:txBody>
          <a:bodyPr/>
          <a:lstStyle/>
          <a:p>
            <a:pPr algn="r" rtl="1"/>
            <a:endParaRPr lang="ar-SA"/>
          </a:p>
        </p:txBody>
      </p:sp>
      <p:sp>
        <p:nvSpPr>
          <p:cNvPr id="369" name="عنصر نائب للنص 368"/>
          <p:cNvSpPr>
            <a:spLocks noGrp="1"/>
          </p:cNvSpPr>
          <p:nvPr>
            <p:ph type="body" sz="quarter" idx="132"/>
          </p:nvPr>
        </p:nvSpPr>
        <p:spPr/>
        <p:txBody>
          <a:bodyPr/>
          <a:lstStyle/>
          <a:p>
            <a:pPr algn="r" rtl="1"/>
            <a:endParaRPr lang="ar-SA"/>
          </a:p>
        </p:txBody>
      </p:sp>
      <p:sp>
        <p:nvSpPr>
          <p:cNvPr id="370" name="عنصر نائب للنص 369"/>
          <p:cNvSpPr>
            <a:spLocks noGrp="1"/>
          </p:cNvSpPr>
          <p:nvPr>
            <p:ph type="body" sz="quarter" idx="133"/>
          </p:nvPr>
        </p:nvSpPr>
        <p:spPr/>
        <p:txBody>
          <a:bodyPr/>
          <a:lstStyle/>
          <a:p>
            <a:pPr algn="r" rtl="1"/>
            <a:endParaRPr lang="ar-SA"/>
          </a:p>
        </p:txBody>
      </p:sp>
      <p:sp>
        <p:nvSpPr>
          <p:cNvPr id="371" name="عنصر نائب للنص 370"/>
          <p:cNvSpPr>
            <a:spLocks noGrp="1"/>
          </p:cNvSpPr>
          <p:nvPr>
            <p:ph type="body" sz="quarter" idx="134"/>
          </p:nvPr>
        </p:nvSpPr>
        <p:spPr/>
        <p:txBody>
          <a:bodyPr/>
          <a:lstStyle/>
          <a:p>
            <a:pPr algn="r" rtl="1"/>
            <a:endParaRPr lang="ar-SA"/>
          </a:p>
        </p:txBody>
      </p:sp>
      <p:sp>
        <p:nvSpPr>
          <p:cNvPr id="372" name="عنصر نائب للنص 371"/>
          <p:cNvSpPr>
            <a:spLocks noGrp="1"/>
          </p:cNvSpPr>
          <p:nvPr>
            <p:ph type="body" sz="quarter" idx="135"/>
          </p:nvPr>
        </p:nvSpPr>
        <p:spPr/>
        <p:txBody>
          <a:bodyPr/>
          <a:lstStyle/>
          <a:p>
            <a:pPr algn="r" rtl="1"/>
            <a:endParaRPr lang="ar-SA"/>
          </a:p>
        </p:txBody>
      </p:sp>
      <p:sp>
        <p:nvSpPr>
          <p:cNvPr id="373" name="عنصر نائب للنص 372"/>
          <p:cNvSpPr>
            <a:spLocks noGrp="1"/>
          </p:cNvSpPr>
          <p:nvPr>
            <p:ph type="body" sz="quarter" idx="136"/>
          </p:nvPr>
        </p:nvSpPr>
        <p:spPr/>
        <p:txBody>
          <a:bodyPr/>
          <a:lstStyle/>
          <a:p>
            <a:pPr algn="r" rtl="1"/>
            <a:endParaRPr lang="ar-SA"/>
          </a:p>
        </p:txBody>
      </p:sp>
      <p:sp>
        <p:nvSpPr>
          <p:cNvPr id="360" name="عنصر نائب للنص 359"/>
          <p:cNvSpPr>
            <a:spLocks noGrp="1"/>
          </p:cNvSpPr>
          <p:nvPr>
            <p:ph type="body" sz="quarter" idx="123"/>
          </p:nvPr>
        </p:nvSpPr>
        <p:spPr/>
        <p:txBody>
          <a:bodyPr/>
          <a:lstStyle/>
          <a:p>
            <a:pPr algn="r" rtl="1"/>
            <a:endParaRPr lang="ar-SA"/>
          </a:p>
        </p:txBody>
      </p:sp>
      <p:sp>
        <p:nvSpPr>
          <p:cNvPr id="361" name="عنصر نائب للنص 360"/>
          <p:cNvSpPr>
            <a:spLocks noGrp="1"/>
          </p:cNvSpPr>
          <p:nvPr>
            <p:ph type="body" sz="quarter" idx="124"/>
          </p:nvPr>
        </p:nvSpPr>
        <p:spPr/>
        <p:txBody>
          <a:bodyPr/>
          <a:lstStyle/>
          <a:p>
            <a:pPr algn="r" rtl="1"/>
            <a:endParaRPr lang="ar-SA"/>
          </a:p>
        </p:txBody>
      </p:sp>
      <p:sp>
        <p:nvSpPr>
          <p:cNvPr id="362" name="عنصر نائب للنص 361"/>
          <p:cNvSpPr>
            <a:spLocks noGrp="1"/>
          </p:cNvSpPr>
          <p:nvPr>
            <p:ph type="body" sz="quarter" idx="125"/>
          </p:nvPr>
        </p:nvSpPr>
        <p:spPr/>
        <p:txBody>
          <a:bodyPr/>
          <a:lstStyle/>
          <a:p>
            <a:pPr algn="r" rtl="1"/>
            <a:endParaRPr lang="ar-SA"/>
          </a:p>
        </p:txBody>
      </p:sp>
      <p:sp>
        <p:nvSpPr>
          <p:cNvPr id="363" name="عنصر نائب للنص 362"/>
          <p:cNvSpPr>
            <a:spLocks noGrp="1"/>
          </p:cNvSpPr>
          <p:nvPr>
            <p:ph type="body" sz="quarter" idx="126"/>
          </p:nvPr>
        </p:nvSpPr>
        <p:spPr/>
        <p:txBody>
          <a:bodyPr/>
          <a:lstStyle/>
          <a:p>
            <a:pPr algn="r" rtl="1"/>
            <a:endParaRPr lang="ar-SA"/>
          </a:p>
        </p:txBody>
      </p:sp>
      <p:sp>
        <p:nvSpPr>
          <p:cNvPr id="364" name="عنصر نائب للنص 363"/>
          <p:cNvSpPr>
            <a:spLocks noGrp="1"/>
          </p:cNvSpPr>
          <p:nvPr>
            <p:ph type="body" sz="quarter" idx="127"/>
          </p:nvPr>
        </p:nvSpPr>
        <p:spPr/>
        <p:txBody>
          <a:bodyPr/>
          <a:lstStyle/>
          <a:p>
            <a:pPr algn="r" rtl="1"/>
            <a:endParaRPr lang="ar-SA"/>
          </a:p>
        </p:txBody>
      </p:sp>
      <p:sp>
        <p:nvSpPr>
          <p:cNvPr id="365" name="عنصر نائب للنص 364"/>
          <p:cNvSpPr>
            <a:spLocks noGrp="1"/>
          </p:cNvSpPr>
          <p:nvPr>
            <p:ph type="body" sz="quarter" idx="128"/>
          </p:nvPr>
        </p:nvSpPr>
        <p:spPr/>
        <p:txBody>
          <a:bodyPr/>
          <a:lstStyle/>
          <a:p>
            <a:pPr algn="r" rtl="1"/>
            <a:endParaRPr lang="ar-SA"/>
          </a:p>
        </p:txBody>
      </p:sp>
      <p:sp>
        <p:nvSpPr>
          <p:cNvPr id="366" name="عنصر نائب للنص 365"/>
          <p:cNvSpPr>
            <a:spLocks noGrp="1"/>
          </p:cNvSpPr>
          <p:nvPr>
            <p:ph type="body" sz="quarter" idx="129"/>
          </p:nvPr>
        </p:nvSpPr>
        <p:spPr/>
        <p:txBody>
          <a:bodyPr/>
          <a:lstStyle/>
          <a:p>
            <a:pPr algn="r" rtl="1"/>
            <a:endParaRPr lang="ar-SA"/>
          </a:p>
        </p:txBody>
      </p:sp>
      <p:sp>
        <p:nvSpPr>
          <p:cNvPr id="2" name="عنصر نائب للنص 1"/>
          <p:cNvSpPr>
            <a:spLocks noGrp="1"/>
          </p:cNvSpPr>
          <p:nvPr>
            <p:ph type="body" sz="quarter" idx="90"/>
          </p:nvPr>
        </p:nvSpPr>
        <p:spPr/>
        <p:txBody>
          <a:bodyPr/>
          <a:lstStyle/>
          <a:p>
            <a:pPr rtl="1"/>
            <a:endParaRPr lang="ar-SA"/>
          </a:p>
        </p:txBody>
      </p:sp>
      <p:sp>
        <p:nvSpPr>
          <p:cNvPr id="3" name="عنصر نائب للنص 2"/>
          <p:cNvSpPr>
            <a:spLocks noGrp="1"/>
          </p:cNvSpPr>
          <p:nvPr>
            <p:ph type="body" sz="quarter" idx="91"/>
          </p:nvPr>
        </p:nvSpPr>
        <p:spPr/>
        <p:txBody>
          <a:bodyPr/>
          <a:lstStyle/>
          <a:p>
            <a:pPr rtl="1"/>
            <a:endParaRPr lang="ar-SA"/>
          </a:p>
        </p:txBody>
      </p:sp>
      <p:sp>
        <p:nvSpPr>
          <p:cNvPr id="4" name="عنصر نائب للنص 3"/>
          <p:cNvSpPr>
            <a:spLocks noGrp="1"/>
          </p:cNvSpPr>
          <p:nvPr>
            <p:ph type="body" sz="quarter" idx="92"/>
          </p:nvPr>
        </p:nvSpPr>
        <p:spPr/>
        <p:txBody>
          <a:bodyPr/>
          <a:lstStyle/>
          <a:p>
            <a:pPr rtl="1"/>
            <a:endParaRPr lang="ar-SA"/>
          </a:p>
        </p:txBody>
      </p:sp>
      <p:sp>
        <p:nvSpPr>
          <p:cNvPr id="5" name="عنصر نائب للنص 4"/>
          <p:cNvSpPr>
            <a:spLocks noGrp="1"/>
          </p:cNvSpPr>
          <p:nvPr>
            <p:ph type="body" sz="quarter" idx="93"/>
          </p:nvPr>
        </p:nvSpPr>
        <p:spPr/>
        <p:txBody>
          <a:bodyPr/>
          <a:lstStyle/>
          <a:p>
            <a:pPr rtl="1"/>
            <a:endParaRPr lang="ar-SA" dirty="0"/>
          </a:p>
        </p:txBody>
      </p:sp>
      <p:sp>
        <p:nvSpPr>
          <p:cNvPr id="6" name="عنصر نائب للنص 5"/>
          <p:cNvSpPr>
            <a:spLocks noGrp="1"/>
          </p:cNvSpPr>
          <p:nvPr>
            <p:ph type="body" sz="quarter" idx="94"/>
          </p:nvPr>
        </p:nvSpPr>
        <p:spPr/>
        <p:txBody>
          <a:bodyPr/>
          <a:lstStyle/>
          <a:p>
            <a:pPr rtl="1"/>
            <a:endParaRPr lang="ar-SA"/>
          </a:p>
        </p:txBody>
      </p:sp>
      <p:sp>
        <p:nvSpPr>
          <p:cNvPr id="7" name="عنصر نائب للنص 6"/>
          <p:cNvSpPr>
            <a:spLocks noGrp="1"/>
          </p:cNvSpPr>
          <p:nvPr>
            <p:ph type="body" sz="quarter" idx="88"/>
          </p:nvPr>
        </p:nvSpPr>
        <p:spPr/>
        <p:txBody>
          <a:bodyPr/>
          <a:lstStyle/>
          <a:p>
            <a:pPr rtl="1"/>
            <a:endParaRPr lang="ar-SA" dirty="0"/>
          </a:p>
        </p:txBody>
      </p:sp>
      <p:sp>
        <p:nvSpPr>
          <p:cNvPr id="8" name="عنصر نائب للنص 7"/>
          <p:cNvSpPr>
            <a:spLocks noGrp="1"/>
          </p:cNvSpPr>
          <p:nvPr>
            <p:ph type="body" sz="quarter" idx="89"/>
          </p:nvPr>
        </p:nvSpPr>
        <p:spPr/>
        <p:txBody>
          <a:bodyPr/>
          <a:lstStyle/>
          <a:p>
            <a:pPr rtl="1"/>
            <a:endParaRPr lang="ar-SA" dirty="0"/>
          </a:p>
        </p:txBody>
      </p:sp>
    </p:spTree>
    <p:extLst>
      <p:ext uri="{BB962C8B-B14F-4D97-AF65-F5344CB8AC3E}">
        <p14:creationId xmlns:p14="http://schemas.microsoft.com/office/powerpoint/2010/main" val="1465355696"/>
      </p:ext>
    </p:extLst>
  </p:cSld>
  <p:clrMapOvr>
    <a:masterClrMapping/>
  </p:clrMapOvr>
  <p:timing>
    <p:tnLst>
      <p:par>
        <p:cTn id="1" dur="indefinite" restart="never" nodeType="tmRoot"/>
      </p:par>
    </p:tnLst>
  </p:timing>
</p:sld>
</file>

<file path=ppt/theme/theme1.xml><?xml version="1.0" encoding="utf-8"?>
<a:theme xmlns:a="http://schemas.openxmlformats.org/drawingml/2006/main" name="بطاقات عمل تمت محاذاتها إلى اليسار مع خنافس">
  <a:themeElements>
    <a:clrScheme name="ladybug">
      <a:dk1>
        <a:srgbClr val="171717"/>
      </a:dk1>
      <a:lt1>
        <a:sysClr val="window" lastClr="FFFFFF"/>
      </a:lt1>
      <a:dk2>
        <a:srgbClr val="6B6B6C"/>
      </a:dk2>
      <a:lt2>
        <a:srgbClr val="E6E6E6"/>
      </a:lt2>
      <a:accent1>
        <a:srgbClr val="C7192E"/>
      </a:accent1>
      <a:accent2>
        <a:srgbClr val="FF9999"/>
      </a:accent2>
      <a:accent3>
        <a:srgbClr val="75D362"/>
      </a:accent3>
      <a:accent4>
        <a:srgbClr val="A8E580"/>
      </a:accent4>
      <a:accent5>
        <a:srgbClr val="79267D"/>
      </a:accent5>
      <a:accent6>
        <a:srgbClr val="56A3A3"/>
      </a:accent6>
      <a:hlink>
        <a:srgbClr val="79267D"/>
      </a:hlink>
      <a:folHlink>
        <a:srgbClr val="A6A6A6"/>
      </a:folHlink>
    </a:clrScheme>
    <a:fontScheme name="Candara-Calibri Light">
      <a:majorFont>
        <a:latin typeface="Candara"/>
        <a:ea typeface=""/>
        <a:cs typeface=""/>
      </a:majorFont>
      <a:minorFont>
        <a:latin typeface="Calibri Ligh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nchor="ctr">
        <a:spAutoFit/>
      </a:bodyPr>
      <a:lstStyle>
        <a:defPPr>
          <a:lnSpc>
            <a:spcPct val="90000"/>
          </a:lnSpc>
          <a:defRPr dirty="0" err="1" smtClean="0">
            <a:effectLst>
              <a:outerShdw blurRad="38100" algn="ctr" rotWithShape="0">
                <a:prstClr val="black">
                  <a:alpha val="40000"/>
                </a:prstClr>
              </a:outerShdw>
            </a:effectLst>
          </a:defRPr>
        </a:defPPr>
      </a:lstStyle>
    </a:txDef>
  </a:objectDefaults>
  <a:extraClrSchemeLst/>
  <a:extLst>
    <a:ext uri="{05A4C25C-085E-4340-85A3-A5531E510DB2}">
      <thm15:themeFamily xmlns:thm15="http://schemas.microsoft.com/office/thememl/2012/main" name="Business_Cards_Blossom.potx" id="{986302A7-2254-4F14-A866-DB6814BDBF76}" vid="{9A034F27-AE07-4828-9EFC-A86FAD437F35}"/>
    </a:ext>
  </a:extLst>
</a:theme>
</file>

<file path=ppt/theme/theme2.xml><?xml version="1.0" encoding="utf-8"?>
<a:theme xmlns:a="http://schemas.openxmlformats.org/drawingml/2006/main" name="Office Theme">
  <a:themeElements>
    <a:clrScheme name="ladybug">
      <a:dk1>
        <a:srgbClr val="171717"/>
      </a:dk1>
      <a:lt1>
        <a:sysClr val="window" lastClr="FFFFFF"/>
      </a:lt1>
      <a:dk2>
        <a:srgbClr val="6B6B6C"/>
      </a:dk2>
      <a:lt2>
        <a:srgbClr val="E6E6E6"/>
      </a:lt2>
      <a:accent1>
        <a:srgbClr val="C7192E"/>
      </a:accent1>
      <a:accent2>
        <a:srgbClr val="FF9999"/>
      </a:accent2>
      <a:accent3>
        <a:srgbClr val="75D362"/>
      </a:accent3>
      <a:accent4>
        <a:srgbClr val="A8E580"/>
      </a:accent4>
      <a:accent5>
        <a:srgbClr val="79267D"/>
      </a:accent5>
      <a:accent6>
        <a:srgbClr val="56A3A3"/>
      </a:accent6>
      <a:hlink>
        <a:srgbClr val="79267D"/>
      </a:hlink>
      <a:folHlink>
        <a:srgbClr val="A6A6A6"/>
      </a:folHlink>
    </a:clrScheme>
    <a:fontScheme name="Candara-Calibri Light">
      <a:majorFont>
        <a:latin typeface="Candara"/>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ladybug">
      <a:dk1>
        <a:srgbClr val="171717"/>
      </a:dk1>
      <a:lt1>
        <a:sysClr val="window" lastClr="FFFFFF"/>
      </a:lt1>
      <a:dk2>
        <a:srgbClr val="6B6B6C"/>
      </a:dk2>
      <a:lt2>
        <a:srgbClr val="E6E6E6"/>
      </a:lt2>
      <a:accent1>
        <a:srgbClr val="C7192E"/>
      </a:accent1>
      <a:accent2>
        <a:srgbClr val="FF9999"/>
      </a:accent2>
      <a:accent3>
        <a:srgbClr val="75D362"/>
      </a:accent3>
      <a:accent4>
        <a:srgbClr val="A8E580"/>
      </a:accent4>
      <a:accent5>
        <a:srgbClr val="79267D"/>
      </a:accent5>
      <a:accent6>
        <a:srgbClr val="56A3A3"/>
      </a:accent6>
      <a:hlink>
        <a:srgbClr val="79267D"/>
      </a:hlink>
      <a:folHlink>
        <a:srgbClr val="A6A6A6"/>
      </a:folHlink>
    </a:clrScheme>
    <a:fontScheme name="Candara-Calibri Light">
      <a:majorFont>
        <a:latin typeface="Candara"/>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تشير هذه القيمة إلى عدد مرات الحفظ أو المراجعات. يعد التطبيق مسؤولاً عن تحديث هذه القيمة بعد كل مراجعة.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7A2C5C2-251D-4097-9340-6254E26FB426}">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72ECA5EA-6BFB-4570-94A4-A525B83CFD8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5C72CD0E-43BF-4E75-86D7-ACF9AC2E830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68</Words>
  <Application>Microsoft Office PowerPoint</Application>
  <PresentationFormat>مخصص</PresentationFormat>
  <Paragraphs>11</Paragraphs>
  <Slides>1</Slides>
  <Notes>1</Notes>
  <HiddenSlides>0</HiddenSlides>
  <MMClips>0</MMClips>
  <ScaleCrop>false</ScaleCrop>
  <HeadingPairs>
    <vt:vector size="6" baseType="variant">
      <vt:variant>
        <vt:lpstr>الخطوط المستخدمة</vt:lpstr>
      </vt:variant>
      <vt:variant>
        <vt:i4>2</vt:i4>
      </vt:variant>
      <vt:variant>
        <vt:lpstr>نسق</vt:lpstr>
      </vt:variant>
      <vt:variant>
        <vt:i4>1</vt:i4>
      </vt:variant>
      <vt:variant>
        <vt:lpstr>عناوين الشرائح</vt:lpstr>
      </vt:variant>
      <vt:variant>
        <vt:i4>1</vt:i4>
      </vt:variant>
    </vt:vector>
  </HeadingPairs>
  <TitlesOfParts>
    <vt:vector size="4" baseType="lpstr">
      <vt:lpstr>Arial</vt:lpstr>
      <vt:lpstr>Tahoma</vt:lpstr>
      <vt:lpstr>بطاقات عمل تمت محاذاتها إلى اليسار مع خنافس</vt:lpstr>
      <vt:lpstr>عرض تقديمي في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2013-07-31T14:25:52Z</dcterms:created>
  <dcterms:modified xsi:type="dcterms:W3CDTF">2013-12-23T04:00:01Z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ies>
</file>