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65" r:id="rId6"/>
    <p:sldId id="266" r:id="rId7"/>
    <p:sldId id="268" r:id="rId8"/>
    <p:sldId id="267" r:id="rId9"/>
    <p:sldId id="269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721" autoAdjust="0"/>
  </p:normalViewPr>
  <p:slideViewPr>
    <p:cSldViewPr>
      <p:cViewPr varScale="1">
        <p:scale>
          <a:sx n="113" d="100"/>
          <a:sy n="113" d="100"/>
        </p:scale>
        <p:origin x="37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ورقة1!$B$1</c:f>
              <c:strCache>
                <c:ptCount val="1"/>
                <c:pt idx="0">
                  <c:v>سلسلة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ar-S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ورقة1!$A$2:$A$5</c:f>
              <c:strCache>
                <c:ptCount val="4"/>
                <c:pt idx="0">
                  <c:v>فئة 1</c:v>
                </c:pt>
                <c:pt idx="1">
                  <c:v>فئة 2</c:v>
                </c:pt>
                <c:pt idx="2">
                  <c:v>فئة 3</c:v>
                </c:pt>
                <c:pt idx="3">
                  <c:v>فئة 4</c:v>
                </c:pt>
              </c:strCache>
            </c:strRef>
          </c:cat>
          <c:val>
            <c:numRef>
              <c:f>ورقة1!$B$2:$B$5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ورقة1!$C$1</c:f>
              <c:strCache>
                <c:ptCount val="1"/>
                <c:pt idx="0">
                  <c:v>سلسلة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ar-S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ورقة1!$A$2:$A$5</c:f>
              <c:strCache>
                <c:ptCount val="4"/>
                <c:pt idx="0">
                  <c:v>فئة 1</c:v>
                </c:pt>
                <c:pt idx="1">
                  <c:v>فئة 2</c:v>
                </c:pt>
                <c:pt idx="2">
                  <c:v>فئة 3</c:v>
                </c:pt>
                <c:pt idx="3">
                  <c:v>فئة 4</c:v>
                </c:pt>
              </c:strCache>
            </c:strRef>
          </c:cat>
          <c:val>
            <c:numRef>
              <c:f>ورقة1!$C$2:$C$5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ورقة1!$D$1</c:f>
              <c:strCache>
                <c:ptCount val="1"/>
                <c:pt idx="0">
                  <c:v>سلسلة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ar-S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ورقة1!$A$2:$A$5</c:f>
              <c:strCache>
                <c:ptCount val="4"/>
                <c:pt idx="0">
                  <c:v>فئة 1</c:v>
                </c:pt>
                <c:pt idx="1">
                  <c:v>فئة 2</c:v>
                </c:pt>
                <c:pt idx="2">
                  <c:v>فئة 3</c:v>
                </c:pt>
                <c:pt idx="3">
                  <c:v>فئة 4</c:v>
                </c:pt>
              </c:strCache>
            </c:strRef>
          </c:cat>
          <c:val>
            <c:numRef>
              <c:f>ورقة1!$D$2:$D$5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3980144"/>
        <c:axId val="233980704"/>
      </c:barChart>
      <c:catAx>
        <c:axId val="233980144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ar-SA"/>
          </a:p>
        </c:txPr>
        <c:crossAx val="233980704"/>
        <c:crosses val="autoZero"/>
        <c:auto val="1"/>
        <c:lblAlgn val="ctr"/>
        <c:lblOffset val="100"/>
        <c:noMultiLvlLbl val="0"/>
      </c:catAx>
      <c:valAx>
        <c:axId val="233980704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233980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ar-S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ar-S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/>
            </a:lvl1pPr>
          </a:lstStyle>
          <a:p>
            <a:pPr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/>
            </a:lvl1pPr>
          </a:lstStyle>
          <a:p>
            <a:pPr algn="r" rtl="1"/>
            <a:fld id="{D8DE8356-FFDA-4E74-B804-79023C7DD259}" type="datetimeFigureOut">
              <a:rPr lang="ar-SA" smtClean="0">
                <a:latin typeface="Tahoma" panose="020B0604030504040204" pitchFamily="34" charset="0"/>
              </a:rPr>
              <a:t>20/02/35</a:t>
            </a:fld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/>
            </a:lvl1pPr>
          </a:lstStyle>
          <a:p>
            <a:pPr algn="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/>
            </a:lvl1pPr>
          </a:lstStyle>
          <a:p>
            <a:pPr algn="r" rtl="1"/>
            <a:fld id="{BECB32D8-F2D2-4D01-80A9-88F3B128AE75}" type="slidenum">
              <a:rPr lang="ar-SA" smtClean="0">
                <a:latin typeface="Tahoma" panose="020B0604030504040204" pitchFamily="34" charset="0"/>
              </a:rPr>
              <a:t>‹#›</a:t>
            </a:fld>
            <a:endParaRPr lang="ar-SA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>
                <a:latin typeface="Tahoma" panose="020B0604030504040204" pitchFamily="34" charset="0"/>
              </a:defRPr>
            </a:lvl1pPr>
          </a:lstStyle>
          <a:p>
            <a:pPr rtl="1"/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ar-SA" sz="1200">
                <a:latin typeface="Tahoma" panose="020B0604030504040204" pitchFamily="34" charset="0"/>
              </a:defRPr>
            </a:lvl1pPr>
          </a:lstStyle>
          <a:p>
            <a:pPr rtl="1"/>
            <a:fld id="{B43DDCE7-616C-4285-A468-7301F171BC93}" type="datetimeFigureOut">
              <a:rPr lang="ar-SA" smtClean="0"/>
              <a:pPr rtl="1"/>
              <a:t>20/02/35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algn="r" rtl="1"/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algn="r" rtl="1"/>
            <a:r>
              <a:rPr lang="ar-SA" dirty="0"/>
              <a:t>انقر لتحرير أنماط النص الرئيسي</a:t>
            </a:r>
          </a:p>
          <a:p>
            <a:pPr lvl="1" algn="r" rtl="1"/>
            <a:r>
              <a:rPr lang="ar-SA" dirty="0"/>
              <a:t>المستوى الثاني</a:t>
            </a:r>
          </a:p>
          <a:p>
            <a:pPr lvl="2" algn="r" rtl="1"/>
            <a:r>
              <a:rPr lang="ar-SA" dirty="0"/>
              <a:t>المستوى الثالث</a:t>
            </a:r>
          </a:p>
          <a:p>
            <a:pPr lvl="3" algn="r" rtl="1"/>
            <a:r>
              <a:rPr lang="ar-SA" dirty="0"/>
              <a:t>المستوى الرابع</a:t>
            </a:r>
          </a:p>
          <a:p>
            <a:pPr lvl="4" algn="r" rtl="1"/>
            <a:r>
              <a:rPr lang="ar-SA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>
                <a:latin typeface="Tahoma" panose="020B0604030504040204" pitchFamily="34" charset="0"/>
              </a:defRPr>
            </a:lvl1pPr>
          </a:lstStyle>
          <a:p>
            <a:pPr rtl="1"/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ar-SA" sz="1200">
                <a:latin typeface="Tahoma" panose="020B0604030504040204" pitchFamily="34" charset="0"/>
              </a:defRPr>
            </a:lvl1pPr>
          </a:lstStyle>
          <a:p>
            <a:pPr rtl="1"/>
            <a:fld id="{05C1D8F7-2BDD-4C56-98AF-2E212EF349F3}" type="slidenum">
              <a:rPr lang="ar-SA" smtClean="0"/>
              <a:pPr rtl="1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0" eaLnBrk="1" latinLnBrk="0" hangingPunct="1">
      <a:defRPr lang="ar-SA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r" defTabSz="914400" rtl="0" eaLnBrk="1" latinLnBrk="0" hangingPunct="1">
      <a:defRPr lang="ar-SA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r" defTabSz="914400" rtl="0" eaLnBrk="1" latinLnBrk="0" hangingPunct="1">
      <a:defRPr lang="ar-SA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r" defTabSz="914400" rtl="0" eaLnBrk="1" latinLnBrk="0" hangingPunct="1">
      <a:defRPr lang="ar-SA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r" defTabSz="914400" rtl="0" eaLnBrk="1" latinLnBrk="0" hangingPunct="1">
      <a:defRPr lang="ar-SA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0" eaLnBrk="1" latinLnBrk="0" hangingPunct="1">
      <a:defRPr lang="ar-SA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لاستبدال هذه الصورة، حددها ببساطة واحذفها. ثم استخدم الأيقونة "إدراج صورة" لاستبدالها بصورة تريدها!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1"/>
            <a:fld id="{05C1D8F7-2BDD-4C56-98AF-2E212EF349F3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160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العنوان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066800" y="304801"/>
            <a:ext cx="5486400" cy="2514599"/>
          </a:xfrm>
        </p:spPr>
        <p:txBody>
          <a:bodyPr anchor="b">
            <a:normAutofit/>
          </a:bodyPr>
          <a:lstStyle>
            <a:lvl1pPr algn="r" latinLnBrk="0">
              <a:defRPr lang="ar-SA" sz="5400"/>
            </a:lvl1pPr>
          </a:lstStyle>
          <a:p>
            <a:pPr algn="r" rtl="1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66800" y="2895600"/>
            <a:ext cx="5486400" cy="914400"/>
          </a:xfrm>
        </p:spPr>
        <p:txBody>
          <a:bodyPr/>
          <a:lstStyle>
            <a:lvl1pPr marL="0" indent="0" algn="r" latinLnBrk="0">
              <a:spcBef>
                <a:spcPts val="1200"/>
              </a:spcBef>
              <a:buNone/>
              <a:defRPr lang="ar-SA"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r" latinLnBrk="0">
              <a:buNone/>
              <a:defRPr lang="ar-SA" sz="2000"/>
            </a:lvl2pPr>
            <a:lvl3pPr marL="914400" indent="0" algn="r" latinLnBrk="0">
              <a:buNone/>
              <a:defRPr lang="ar-SA" sz="1800"/>
            </a:lvl3pPr>
            <a:lvl4pPr marL="1371600" indent="0" algn="r" latinLnBrk="0">
              <a:buNone/>
              <a:defRPr lang="ar-SA" sz="1600"/>
            </a:lvl4pPr>
            <a:lvl5pPr marL="1828800" indent="0" algn="r" latinLnBrk="0">
              <a:buNone/>
              <a:defRPr lang="ar-SA" sz="1600"/>
            </a:lvl5pPr>
            <a:lvl6pPr marL="2286000" indent="0" algn="r" latinLnBrk="0">
              <a:buNone/>
              <a:defRPr lang="ar-SA" sz="1600"/>
            </a:lvl6pPr>
            <a:lvl7pPr marL="2743200" indent="0" algn="r" latinLnBrk="0">
              <a:buNone/>
              <a:defRPr lang="ar-SA" sz="1600"/>
            </a:lvl7pPr>
            <a:lvl8pPr marL="3200400" indent="0" algn="r" latinLnBrk="0">
              <a:buNone/>
              <a:defRPr lang="ar-SA" sz="1600"/>
            </a:lvl8pPr>
            <a:lvl9pPr marL="3657600" indent="0" algn="r" latinLnBrk="0">
              <a:buNone/>
              <a:defRPr lang="ar-SA" sz="1600"/>
            </a:lvl9pPr>
          </a:lstStyle>
          <a:p>
            <a:pPr algn="r" rtl="1"/>
            <a:r>
              <a:rPr lang="ar-SA"/>
              <a:t>انقر لتحرير نمط العنوان الفرعي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algn="r" rtl="1"/>
            <a:r>
              <a:rPr lang="ar-SA"/>
              <a:t>انقر لتحرير أنماط النص الرئيسي</a:t>
            </a:r>
          </a:p>
          <a:p>
            <a:pPr lvl="1" algn="r" rtl="1"/>
            <a:r>
              <a:rPr lang="ar-SA"/>
              <a:t>المستوى الثاني</a:t>
            </a:r>
          </a:p>
          <a:p>
            <a:pPr lvl="2" algn="r" rtl="1"/>
            <a:r>
              <a:rPr lang="ar-SA"/>
              <a:t>المستوى الثالث</a:t>
            </a:r>
          </a:p>
          <a:p>
            <a:pPr lvl="3" algn="r" rtl="1"/>
            <a:r>
              <a:rPr lang="ar-SA"/>
              <a:t>المستوى الرابع</a:t>
            </a:r>
          </a:p>
          <a:p>
            <a:pPr lvl="4" algn="r" rtl="1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3762EC29-B8C5-4C7A-B6DA-418494D5CB21}" type="datetimeFigureOut">
              <a:rPr lang="ar-SA" smtClean="0"/>
              <a:pPr rtl="1"/>
              <a:t>20/02/35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F9043838-BFF5-400C-B067-3DF4A5F395D6}" type="slidenum">
              <a:rPr lang="ar-SA" smtClean="0"/>
              <a:pPr rtl="1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pPr algn="r" rtl="1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العمودي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 algn="r" rtl="1"/>
            <a:r>
              <a:rPr lang="ar-SA"/>
              <a:t>انقر لتحرير أنماط النص الرئيسي</a:t>
            </a:r>
          </a:p>
          <a:p>
            <a:pPr lvl="1" algn="r" rtl="1"/>
            <a:r>
              <a:rPr lang="ar-SA"/>
              <a:t>المستوى الثاني</a:t>
            </a:r>
          </a:p>
          <a:p>
            <a:pPr lvl="2" algn="r" rtl="1"/>
            <a:r>
              <a:rPr lang="ar-SA"/>
              <a:t>المستوى الثالث</a:t>
            </a:r>
          </a:p>
          <a:p>
            <a:pPr lvl="3" algn="r" rtl="1"/>
            <a:r>
              <a:rPr lang="ar-SA"/>
              <a:t>المستوى الرابع</a:t>
            </a:r>
          </a:p>
          <a:p>
            <a:pPr lvl="4" algn="r" rtl="1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3762EC29-B8C5-4C7A-B6DA-418494D5CB21}" type="datetimeFigureOut">
              <a:rPr lang="ar-SA" smtClean="0"/>
              <a:pPr rtl="1"/>
              <a:t>20/02/35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F9043838-BFF5-400C-B067-3DF4A5F395D6}" type="slidenum">
              <a:rPr lang="ar-SA" smtClean="0"/>
              <a:pPr rtl="1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/>
            <a:r>
              <a:rPr lang="ar-SA"/>
              <a:t>انقر لتحرير أنماط النص الرئيسي</a:t>
            </a:r>
          </a:p>
          <a:p>
            <a:pPr lvl="1" algn="r" rtl="1"/>
            <a:r>
              <a:rPr lang="ar-SA"/>
              <a:t>المستوى الثاني</a:t>
            </a:r>
          </a:p>
          <a:p>
            <a:pPr lvl="2" algn="r" rtl="1"/>
            <a:r>
              <a:rPr lang="ar-SA"/>
              <a:t>المستوى الثالث</a:t>
            </a:r>
          </a:p>
          <a:p>
            <a:pPr lvl="3" algn="r" rtl="1"/>
            <a:r>
              <a:rPr lang="ar-SA"/>
              <a:t>المستوى الرابع</a:t>
            </a:r>
          </a:p>
          <a:p>
            <a:pPr lvl="4" algn="r" rtl="1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3762EC29-B8C5-4C7A-B6DA-418494D5CB21}" type="datetimeFigureOut">
              <a:rPr lang="ar-SA" smtClean="0"/>
              <a:pPr rtl="1"/>
              <a:t>20/02/35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F9043838-BFF5-400C-B067-3DF4A5F395D6}" type="slidenum">
              <a:rPr lang="ar-SA" smtClean="0"/>
              <a:pPr rtl="1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رأس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 algn="r" latinLnBrk="0">
              <a:defRPr lang="ar-SA" sz="4800"/>
            </a:lvl1pPr>
          </a:lstStyle>
          <a:p>
            <a:pPr algn="r" rtl="1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 algn="r" latinLnBrk="0">
              <a:spcBef>
                <a:spcPts val="1200"/>
              </a:spcBef>
              <a:buNone/>
              <a:defRPr lang="ar-SA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 latinLnBrk="0">
              <a:buNone/>
              <a:defRPr lang="ar-SA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latinLnBrk="0">
              <a:buNone/>
              <a:defRPr lang="ar-SA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latinLnBrk="0">
              <a:buNone/>
              <a:defRPr lang="ar-SA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latinLnBrk="0">
              <a:buNone/>
              <a:defRPr lang="ar-SA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latinLnBrk="0">
              <a:buNone/>
              <a:defRPr lang="ar-SA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latinLnBrk="0">
              <a:buNone/>
              <a:defRPr lang="ar-SA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latinLnBrk="0">
              <a:buNone/>
              <a:defRPr lang="ar-SA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latinLnBrk="0">
              <a:buNone/>
              <a:defRPr lang="ar-SA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algn="r" rtl="1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3762EC29-B8C5-4C7A-B6DA-418494D5CB21}" type="datetimeFigureOut">
              <a:rPr lang="ar-SA" smtClean="0"/>
              <a:pPr rtl="1"/>
              <a:t>20/02/35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F9043838-BFF5-400C-B067-3DF4A5F395D6}" type="slidenum">
              <a:rPr lang="ar-SA" smtClean="0"/>
              <a:pPr rtl="1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 algn="r" rtl="1"/>
            <a:r>
              <a:rPr lang="ar-SA"/>
              <a:t>انقر لتحرير أنماط النص الرئيسي</a:t>
            </a:r>
          </a:p>
          <a:p>
            <a:pPr lvl="1" algn="r" rtl="1"/>
            <a:r>
              <a:rPr lang="ar-SA"/>
              <a:t>المستوى الثاني</a:t>
            </a:r>
          </a:p>
          <a:p>
            <a:pPr lvl="2" algn="r" rtl="1"/>
            <a:r>
              <a:rPr lang="ar-SA"/>
              <a:t>المستوى الثالث</a:t>
            </a:r>
          </a:p>
          <a:p>
            <a:pPr lvl="3" algn="r" rtl="1"/>
            <a:r>
              <a:rPr lang="ar-SA"/>
              <a:t>المستوى الرابع</a:t>
            </a:r>
          </a:p>
          <a:p>
            <a:pPr lvl="4" algn="r" rtl="1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 algn="r" rtl="1"/>
            <a:r>
              <a:rPr lang="ar-SA"/>
              <a:t>انقر لتحرير أنماط النص الرئيسي</a:t>
            </a:r>
          </a:p>
          <a:p>
            <a:pPr lvl="1" algn="r" rtl="1"/>
            <a:r>
              <a:rPr lang="ar-SA"/>
              <a:t>المستوى الثاني</a:t>
            </a:r>
          </a:p>
          <a:p>
            <a:pPr lvl="2" algn="r" rtl="1"/>
            <a:r>
              <a:rPr lang="ar-SA"/>
              <a:t>المستوى الثالث</a:t>
            </a:r>
          </a:p>
          <a:p>
            <a:pPr lvl="3" algn="r" rtl="1"/>
            <a:r>
              <a:rPr lang="ar-SA"/>
              <a:t>المستوى الرابع</a:t>
            </a:r>
          </a:p>
          <a:p>
            <a:pPr lvl="4" algn="r" rtl="1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3762EC29-B8C5-4C7A-B6DA-418494D5CB21}" type="datetimeFigureOut">
              <a:rPr lang="ar-SA" smtClean="0"/>
              <a:pPr rtl="1"/>
              <a:t>20/02/35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F9043838-BFF5-400C-B067-3DF4A5F395D6}" type="slidenum">
              <a:rPr lang="ar-SA" smtClean="0"/>
              <a:pPr rtl="1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ال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 algn="r" latinLnBrk="0">
              <a:buNone/>
              <a:defRPr lang="ar-SA"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r" latinLnBrk="0">
              <a:buNone/>
              <a:defRPr lang="ar-SA" sz="2000" b="1"/>
            </a:lvl2pPr>
            <a:lvl3pPr marL="914400" indent="0" algn="r" latinLnBrk="0">
              <a:buNone/>
              <a:defRPr lang="ar-SA" sz="1800" b="1"/>
            </a:lvl3pPr>
            <a:lvl4pPr marL="1371600" indent="0" algn="r" latinLnBrk="0">
              <a:buNone/>
              <a:defRPr lang="ar-SA" sz="1600" b="1"/>
            </a:lvl4pPr>
            <a:lvl5pPr marL="1828800" indent="0" algn="r" latinLnBrk="0">
              <a:buNone/>
              <a:defRPr lang="ar-SA" sz="1600" b="1"/>
            </a:lvl5pPr>
            <a:lvl6pPr marL="2286000" indent="0" algn="r" latinLnBrk="0">
              <a:buNone/>
              <a:defRPr lang="ar-SA" sz="1600" b="1"/>
            </a:lvl6pPr>
            <a:lvl7pPr marL="2743200" indent="0" algn="r" latinLnBrk="0">
              <a:buNone/>
              <a:defRPr lang="ar-SA" sz="1600" b="1"/>
            </a:lvl7pPr>
            <a:lvl8pPr marL="3200400" indent="0" algn="r" latinLnBrk="0">
              <a:buNone/>
              <a:defRPr lang="ar-SA" sz="1600" b="1"/>
            </a:lvl8pPr>
            <a:lvl9pPr marL="3657600" indent="0" algn="r" latinLnBrk="0">
              <a:buNone/>
              <a:defRPr lang="ar-SA" sz="1600" b="1"/>
            </a:lvl9pPr>
          </a:lstStyle>
          <a:p>
            <a:pPr lvl="0" algn="r" rtl="1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 algn="r" rtl="1"/>
            <a:r>
              <a:rPr lang="ar-SA"/>
              <a:t>انقر لتحرير أنماط النص الرئيسي</a:t>
            </a:r>
          </a:p>
          <a:p>
            <a:pPr lvl="1" algn="r" rtl="1"/>
            <a:r>
              <a:rPr lang="ar-SA"/>
              <a:t>المستوى الثاني</a:t>
            </a:r>
          </a:p>
          <a:p>
            <a:pPr lvl="2" algn="r" rtl="1"/>
            <a:r>
              <a:rPr lang="ar-SA"/>
              <a:t>المستوى الثالث</a:t>
            </a:r>
          </a:p>
          <a:p>
            <a:pPr lvl="3" algn="r" rtl="1"/>
            <a:r>
              <a:rPr lang="ar-SA"/>
              <a:t>المستوى الرابع</a:t>
            </a:r>
          </a:p>
          <a:p>
            <a:pPr lvl="4" algn="r" rtl="1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 algn="r" latinLnBrk="0">
              <a:buNone/>
              <a:defRPr lang="ar-SA"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r" latinLnBrk="0">
              <a:buNone/>
              <a:defRPr lang="ar-SA" sz="2000" b="1"/>
            </a:lvl2pPr>
            <a:lvl3pPr marL="914400" indent="0" algn="r" latinLnBrk="0">
              <a:buNone/>
              <a:defRPr lang="ar-SA" sz="1800" b="1"/>
            </a:lvl3pPr>
            <a:lvl4pPr marL="1371600" indent="0" algn="r" latinLnBrk="0">
              <a:buNone/>
              <a:defRPr lang="ar-SA" sz="1600" b="1"/>
            </a:lvl4pPr>
            <a:lvl5pPr marL="1828800" indent="0" algn="r" latinLnBrk="0">
              <a:buNone/>
              <a:defRPr lang="ar-SA" sz="1600" b="1"/>
            </a:lvl5pPr>
            <a:lvl6pPr marL="2286000" indent="0" algn="r" latinLnBrk="0">
              <a:buNone/>
              <a:defRPr lang="ar-SA" sz="1600" b="1"/>
            </a:lvl6pPr>
            <a:lvl7pPr marL="2743200" indent="0" algn="r" latinLnBrk="0">
              <a:buNone/>
              <a:defRPr lang="ar-SA" sz="1600" b="1"/>
            </a:lvl7pPr>
            <a:lvl8pPr marL="3200400" indent="0" algn="r" latinLnBrk="0">
              <a:buNone/>
              <a:defRPr lang="ar-SA" sz="1600" b="1"/>
            </a:lvl8pPr>
            <a:lvl9pPr marL="3657600" indent="0" algn="r" latinLnBrk="0">
              <a:buNone/>
              <a:defRPr lang="ar-SA" sz="1600" b="1"/>
            </a:lvl9pPr>
          </a:lstStyle>
          <a:p>
            <a:pPr lvl="0" algn="r" rtl="1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 algn="r" rtl="1"/>
            <a:r>
              <a:rPr lang="ar-SA"/>
              <a:t>انقر لتحرير أنماط النص الرئيسي</a:t>
            </a:r>
          </a:p>
          <a:p>
            <a:pPr lvl="1" algn="r" rtl="1"/>
            <a:r>
              <a:rPr lang="ar-SA"/>
              <a:t>المستوى الثاني</a:t>
            </a:r>
          </a:p>
          <a:p>
            <a:pPr lvl="2" algn="r" rtl="1"/>
            <a:r>
              <a:rPr lang="ar-SA"/>
              <a:t>المستوى الثالث</a:t>
            </a:r>
          </a:p>
          <a:p>
            <a:pPr lvl="3" algn="r" rtl="1"/>
            <a:r>
              <a:rPr lang="ar-SA"/>
              <a:t>المستوى الرابع</a:t>
            </a:r>
          </a:p>
          <a:p>
            <a:pPr lvl="4" algn="r" rtl="1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3762EC29-B8C5-4C7A-B6DA-418494D5CB21}" type="datetimeFigureOut">
              <a:rPr lang="ar-SA" smtClean="0"/>
              <a:pPr rtl="1"/>
              <a:t>20/02/35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F9043838-BFF5-400C-B067-3DF4A5F395D6}" type="slidenum">
              <a:rPr lang="ar-SA" smtClean="0"/>
              <a:pPr rtl="1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3762EC29-B8C5-4C7A-B6DA-418494D5CB21}" type="datetimeFigureOut">
              <a:rPr lang="ar-SA" smtClean="0"/>
              <a:pPr rtl="1"/>
              <a:t>20/02/35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F9043838-BFF5-400C-B067-3DF4A5F395D6}" type="slidenum">
              <a:rPr lang="ar-SA" smtClean="0"/>
              <a:pPr rtl="1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3762EC29-B8C5-4C7A-B6DA-418494D5CB21}" type="datetimeFigureOut">
              <a:rPr lang="ar-SA" smtClean="0"/>
              <a:pPr rtl="1"/>
              <a:t>20/02/35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F9043838-BFF5-400C-B067-3DF4A5F395D6}" type="slidenum">
              <a:rPr lang="ar-SA" smtClean="0"/>
              <a:pPr rtl="1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472440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1792" y="838200"/>
            <a:ext cx="3657600" cy="2133600"/>
          </a:xfrm>
        </p:spPr>
        <p:txBody>
          <a:bodyPr anchor="b">
            <a:normAutofit/>
          </a:bodyPr>
          <a:lstStyle>
            <a:lvl1pPr algn="r" latinLnBrk="0">
              <a:defRPr lang="ar-SA" sz="3600"/>
            </a:lvl1pPr>
          </a:lstStyle>
          <a:p>
            <a:pPr algn="r" rtl="1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34000" y="838200"/>
            <a:ext cx="6172200" cy="5181601"/>
          </a:xfrm>
        </p:spPr>
        <p:txBody>
          <a:bodyPr>
            <a:normAutofit/>
          </a:bodyPr>
          <a:lstStyle>
            <a:lvl1pPr algn="r" latinLnBrk="0">
              <a:defRPr lang="ar-SA" sz="2400"/>
            </a:lvl1pPr>
            <a:lvl2pPr algn="r" latinLnBrk="0">
              <a:defRPr lang="ar-SA" sz="2000"/>
            </a:lvl2pPr>
            <a:lvl3pPr algn="r" latinLnBrk="0">
              <a:defRPr lang="ar-SA" sz="1800"/>
            </a:lvl3pPr>
            <a:lvl4pPr algn="r" latinLnBrk="0">
              <a:defRPr lang="ar-SA" sz="1600"/>
            </a:lvl4pPr>
            <a:lvl5pPr algn="r" latinLnBrk="0">
              <a:defRPr lang="ar-SA" sz="1600"/>
            </a:lvl5pPr>
            <a:lvl6pPr algn="r" latinLnBrk="0">
              <a:defRPr lang="ar-SA" sz="2000"/>
            </a:lvl6pPr>
            <a:lvl7pPr algn="r" latinLnBrk="0">
              <a:defRPr lang="ar-SA" sz="2000"/>
            </a:lvl7pPr>
            <a:lvl8pPr algn="r" latinLnBrk="0">
              <a:defRPr lang="ar-SA" sz="2000"/>
            </a:lvl8pPr>
            <a:lvl9pPr algn="r" latinLnBrk="0">
              <a:defRPr lang="ar-SA" sz="2000"/>
            </a:lvl9pPr>
          </a:lstStyle>
          <a:p>
            <a:pPr lvl="0" algn="r" rtl="1"/>
            <a:r>
              <a:rPr lang="ar-SA"/>
              <a:t>انقر لتحرير أنماط النص الرئيسي</a:t>
            </a:r>
          </a:p>
          <a:p>
            <a:pPr lvl="1" algn="r" rtl="1"/>
            <a:r>
              <a:rPr lang="ar-SA"/>
              <a:t>المستوى الثاني</a:t>
            </a:r>
          </a:p>
          <a:p>
            <a:pPr lvl="2" algn="r" rtl="1"/>
            <a:r>
              <a:rPr lang="ar-SA"/>
              <a:t>المستوى الثالث</a:t>
            </a:r>
          </a:p>
          <a:p>
            <a:pPr lvl="3" algn="r" rtl="1"/>
            <a:r>
              <a:rPr lang="ar-SA"/>
              <a:t>المستوى الرابع</a:t>
            </a:r>
          </a:p>
          <a:p>
            <a:pPr lvl="4" algn="r" rtl="1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1794" y="3124200"/>
            <a:ext cx="3657600" cy="2895600"/>
          </a:xfrm>
        </p:spPr>
        <p:txBody>
          <a:bodyPr>
            <a:normAutofit/>
          </a:bodyPr>
          <a:lstStyle>
            <a:lvl1pPr marL="0" indent="0" algn="r" latinLnBrk="0">
              <a:spcBef>
                <a:spcPts val="1200"/>
              </a:spcBef>
              <a:buNone/>
              <a:defRPr lang="ar-SA" sz="2400"/>
            </a:lvl1pPr>
            <a:lvl2pPr marL="457200" indent="0" algn="r" latinLnBrk="0">
              <a:buNone/>
              <a:defRPr lang="ar-SA" sz="1400"/>
            </a:lvl2pPr>
            <a:lvl3pPr marL="914400" indent="0" algn="r" latinLnBrk="0">
              <a:buNone/>
              <a:defRPr lang="ar-SA" sz="1200"/>
            </a:lvl3pPr>
            <a:lvl4pPr marL="1371600" indent="0" algn="r" latinLnBrk="0">
              <a:buNone/>
              <a:defRPr lang="ar-SA" sz="1000"/>
            </a:lvl4pPr>
            <a:lvl5pPr marL="1828800" indent="0" algn="r" latinLnBrk="0">
              <a:buNone/>
              <a:defRPr lang="ar-SA" sz="1000"/>
            </a:lvl5pPr>
            <a:lvl6pPr marL="2286000" indent="0" algn="r" latinLnBrk="0">
              <a:buNone/>
              <a:defRPr lang="ar-SA" sz="1000"/>
            </a:lvl6pPr>
            <a:lvl7pPr marL="2743200" indent="0" algn="r" latinLnBrk="0">
              <a:buNone/>
              <a:defRPr lang="ar-SA" sz="1000"/>
            </a:lvl7pPr>
            <a:lvl8pPr marL="3200400" indent="0" algn="r" latinLnBrk="0">
              <a:buNone/>
              <a:defRPr lang="ar-SA" sz="1000"/>
            </a:lvl8pPr>
            <a:lvl9pPr marL="3657600" indent="0" algn="r" latinLnBrk="0">
              <a:buNone/>
              <a:defRPr lang="ar-SA" sz="1000"/>
            </a:lvl9pPr>
          </a:lstStyle>
          <a:p>
            <a:pPr lvl="0" algn="r" rtl="1"/>
            <a:r>
              <a:rPr lang="ar-SA"/>
              <a:t>انقر لتحرير أنماط النص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4724399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dirty="0">
              <a:latin typeface="Tahoma" panose="020B0604030504040204" pitchFamily="34" charset="0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3657600" cy="2133600"/>
          </a:xfrm>
        </p:spPr>
        <p:txBody>
          <a:bodyPr anchor="b">
            <a:normAutofit/>
          </a:bodyPr>
          <a:lstStyle>
            <a:lvl1pPr algn="r" latinLnBrk="0">
              <a:defRPr lang="ar-SA" sz="3600"/>
            </a:lvl1pPr>
          </a:lstStyle>
          <a:p>
            <a:pPr algn="r" rtl="1"/>
            <a:r>
              <a:rPr lang="ar-SA"/>
              <a:t>انقر لتحرير نمط العنوان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3124200"/>
            <a:ext cx="3657600" cy="2895600"/>
          </a:xfrm>
        </p:spPr>
        <p:txBody>
          <a:bodyPr>
            <a:normAutofit/>
          </a:bodyPr>
          <a:lstStyle>
            <a:lvl1pPr marL="0" indent="0" algn="r" latinLnBrk="0">
              <a:spcBef>
                <a:spcPts val="1200"/>
              </a:spcBef>
              <a:buNone/>
              <a:defRPr lang="ar-SA" sz="2400"/>
            </a:lvl1pPr>
            <a:lvl2pPr marL="457200" indent="0" algn="r" latinLnBrk="0">
              <a:buNone/>
              <a:defRPr lang="ar-SA" sz="1400"/>
            </a:lvl2pPr>
            <a:lvl3pPr marL="914400" indent="0" algn="r" latinLnBrk="0">
              <a:buNone/>
              <a:defRPr lang="ar-SA" sz="1200"/>
            </a:lvl3pPr>
            <a:lvl4pPr marL="1371600" indent="0" algn="r" latinLnBrk="0">
              <a:buNone/>
              <a:defRPr lang="ar-SA" sz="1000"/>
            </a:lvl4pPr>
            <a:lvl5pPr marL="1828800" indent="0" algn="r" latinLnBrk="0">
              <a:buNone/>
              <a:defRPr lang="ar-SA" sz="1000"/>
            </a:lvl5pPr>
            <a:lvl6pPr marL="2286000" indent="0" algn="r" latinLnBrk="0">
              <a:buNone/>
              <a:defRPr lang="ar-SA" sz="1000"/>
            </a:lvl6pPr>
            <a:lvl7pPr marL="2743200" indent="0" algn="r" latinLnBrk="0">
              <a:buNone/>
              <a:defRPr lang="ar-SA" sz="1000"/>
            </a:lvl7pPr>
            <a:lvl8pPr marL="3200400" indent="0" algn="r" latinLnBrk="0">
              <a:buNone/>
              <a:defRPr lang="ar-SA" sz="1000"/>
            </a:lvl8pPr>
            <a:lvl9pPr marL="3657600" indent="0" algn="r" latinLnBrk="0">
              <a:buNone/>
              <a:defRPr lang="ar-SA" sz="1000"/>
            </a:lvl9pPr>
          </a:lstStyle>
          <a:p>
            <a:pPr lvl="0" algn="r" rtl="1"/>
            <a:r>
              <a:rPr lang="ar-SA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95300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 latinLnBrk="0">
              <a:buNone/>
              <a:defRPr lang="ar-SA" sz="2400"/>
            </a:lvl1pPr>
            <a:lvl2pPr marL="457200" indent="0" algn="r" latinLnBrk="0">
              <a:buNone/>
              <a:defRPr lang="ar-SA" sz="2800"/>
            </a:lvl2pPr>
            <a:lvl3pPr marL="914400" indent="0" algn="r" latinLnBrk="0">
              <a:buNone/>
              <a:defRPr lang="ar-SA" sz="2400"/>
            </a:lvl3pPr>
            <a:lvl4pPr marL="1371600" indent="0" algn="r" latinLnBrk="0">
              <a:buNone/>
              <a:defRPr lang="ar-SA" sz="2000"/>
            </a:lvl4pPr>
            <a:lvl5pPr marL="1828800" indent="0" algn="r" latinLnBrk="0">
              <a:buNone/>
              <a:defRPr lang="ar-SA" sz="2000"/>
            </a:lvl5pPr>
            <a:lvl6pPr marL="2286000" indent="0" algn="r" latinLnBrk="0">
              <a:buNone/>
              <a:defRPr lang="ar-SA" sz="2000"/>
            </a:lvl6pPr>
            <a:lvl7pPr marL="2743200" indent="0" algn="r" latinLnBrk="0">
              <a:buNone/>
              <a:defRPr lang="ar-SA" sz="2000"/>
            </a:lvl7pPr>
            <a:lvl8pPr marL="3200400" indent="0" algn="r" latinLnBrk="0">
              <a:buNone/>
              <a:defRPr lang="ar-SA" sz="2000"/>
            </a:lvl8pPr>
            <a:lvl9pPr marL="3657600" indent="0" algn="r" latinLnBrk="0">
              <a:buNone/>
              <a:defRPr lang="ar-SA" sz="2000"/>
            </a:lvl9pPr>
          </a:lstStyle>
          <a:p>
            <a:pPr algn="r" rtl="1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algn="r" rtl="1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r" rtl="1"/>
            <a:r>
              <a:rPr lang="ar-SA"/>
              <a:t>انقر لتحرير أنماط النص الرئيسي</a:t>
            </a:r>
          </a:p>
          <a:p>
            <a:pPr lvl="1" algn="r" rtl="1"/>
            <a:r>
              <a:rPr lang="ar-SA"/>
              <a:t>المستوى الثاني</a:t>
            </a:r>
          </a:p>
          <a:p>
            <a:pPr lvl="2" algn="r" rtl="1"/>
            <a:r>
              <a:rPr lang="ar-SA"/>
              <a:t>المستوى الثالث</a:t>
            </a:r>
          </a:p>
          <a:p>
            <a:pPr lvl="3" algn="r" rtl="1"/>
            <a:r>
              <a:rPr lang="ar-SA"/>
              <a:t>المستوى الرابع</a:t>
            </a:r>
          </a:p>
          <a:p>
            <a:pPr lvl="4" algn="r" rtl="1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2440459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latinLnBrk="0">
              <a:defRPr lang="ar-SA" sz="8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fld id="{3762EC29-B8C5-4C7A-B6DA-418494D5CB21}" type="datetimeFigureOut">
              <a:rPr lang="ar-SA" smtClean="0"/>
              <a:pPr rtl="1"/>
              <a:t>20/02/35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42719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latinLnBrk="0">
              <a:defRPr lang="ar-SA" sz="8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10668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latinLnBrk="0">
              <a:defRPr lang="ar-SA" sz="8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043838-BFF5-400C-B067-3DF4A5F395D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ar-SA" sz="3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r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ar-SA"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02920" indent="-228600" algn="r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ar-SA"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777240" indent="-228600" algn="r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ar-SA"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051560" indent="-228600" algn="r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ar-SA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325880" indent="-228600" algn="r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ar-SA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600200" indent="-228600" algn="r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ar-SA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r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ar-SA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r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ar-SA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r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ar-SA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0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0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0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0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0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0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0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0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0" eaLnBrk="1" latinLnBrk="0" hangingPunct="1">
        <a:defRPr lang="ar-SA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/>
              <a:t>تخطيط العنوان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 rtl="1"/>
            <a:r>
              <a:rPr lang="ar-SA"/>
              <a:t>عنوان فرعي</a:t>
            </a:r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/>
              <a:t>تخطيط صورة ذات تسمية توضيحية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 rtl="1"/>
            <a:r>
              <a:rPr lang="ar-SA"/>
              <a:t>تسمية توضيحية</a:t>
            </a:r>
          </a:p>
        </p:txBody>
      </p:sp>
      <p:pic>
        <p:nvPicPr>
          <p:cNvPr id="5" name="عنصر نائب للصورة 4" descr="لاعبو كرة سلة يرفعون أيديهم معاً" title="نموذج صورة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0533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/>
              <a:t>تخطيط العنوان والمحتوى مع قائمة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/>
              <a:t>أضف أول رمز نقطي هنا</a:t>
            </a:r>
          </a:p>
          <a:p>
            <a:pPr algn="r" rtl="1"/>
            <a:r>
              <a:rPr lang="ar-SA"/>
              <a:t>أضف ثاني رمز نقطي هنا</a:t>
            </a:r>
          </a:p>
          <a:p>
            <a:pPr algn="r" rtl="1"/>
            <a:r>
              <a:rPr lang="ar-SA"/>
              <a:t>أضف ثالث رمز نقطي هنا</a:t>
            </a:r>
          </a:p>
        </p:txBody>
      </p:sp>
    </p:spTree>
    <p:extLst>
      <p:ext uri="{BB962C8B-B14F-4D97-AF65-F5344CB8AC3E}">
        <p14:creationId xmlns:p14="http://schemas.microsoft.com/office/powerpoint/2010/main" val="29050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A" dirty="0"/>
              <a:t>تخطيط محتوى مع تسمية توضيحية</a:t>
            </a:r>
          </a:p>
        </p:txBody>
      </p:sp>
      <p:graphicFrame>
        <p:nvGraphicFramePr>
          <p:cNvPr id="7" name="عنصر نائب للمحتوى 6" descr="مخطط مختلط عمودي خطي متفاوت المسافات" title="مخطط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8617342"/>
              </p:ext>
            </p:extLst>
          </p:nvPr>
        </p:nvGraphicFramePr>
        <p:xfrm>
          <a:off x="5334000" y="838200"/>
          <a:ext cx="6172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rtl="1"/>
            <a:r>
              <a:rPr lang="ar-SA" dirty="0"/>
              <a:t>تسمية توضيحية</a:t>
            </a:r>
          </a:p>
        </p:txBody>
      </p:sp>
    </p:spTree>
    <p:extLst>
      <p:ext uri="{BB962C8B-B14F-4D97-AF65-F5344CB8AC3E}">
        <p14:creationId xmlns:p14="http://schemas.microsoft.com/office/powerpoint/2010/main" val="230700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/>
              <a:t>تخطيط محتويين مع جدول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68583" y="1676401"/>
            <a:ext cx="4846320" cy="4343400"/>
          </a:xfrm>
        </p:spPr>
        <p:txBody>
          <a:bodyPr/>
          <a:lstStyle/>
          <a:p>
            <a:pPr algn="r" rtl="1"/>
            <a:r>
              <a:rPr lang="ar-SA"/>
              <a:t>أول رمز نقطي هنا</a:t>
            </a:r>
          </a:p>
          <a:p>
            <a:pPr algn="r" rtl="1"/>
            <a:r>
              <a:rPr lang="ar-SA"/>
              <a:t>ثاني رمز نقطي هنا</a:t>
            </a:r>
          </a:p>
          <a:p>
            <a:pPr algn="r" rtl="1"/>
            <a:r>
              <a:rPr lang="ar-SA"/>
              <a:t>ثالث رمز نقطي هنا</a:t>
            </a:r>
          </a:p>
        </p:txBody>
      </p:sp>
      <p:graphicFrame>
        <p:nvGraphicFramePr>
          <p:cNvPr id="5" name="عنصر نائب للمحتوى 4" descr="نموذج جدول يحتوي على ثلاثة أعمدة وأربعة صفوف" title="جدول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68065290"/>
              </p:ext>
            </p:extLst>
          </p:nvPr>
        </p:nvGraphicFramePr>
        <p:xfrm>
          <a:off x="1066800" y="1676400"/>
          <a:ext cx="4846638" cy="2209800"/>
        </p:xfrm>
        <a:graphic>
          <a:graphicData uri="http://schemas.openxmlformats.org/drawingml/2006/table">
            <a:tbl>
              <a:tblPr rtl="1" firstRow="1" bandRow="1">
                <a:tableStyleId>{D03447BB-5D67-496B-8E87-E561075AD55C}</a:tableStyleId>
              </a:tblPr>
              <a:tblGrid>
                <a:gridCol w="1615546"/>
                <a:gridCol w="1615546"/>
                <a:gridCol w="1615546"/>
              </a:tblGrid>
              <a:tr h="552450">
                <a:tc>
                  <a:txBody>
                    <a:bodyPr/>
                    <a:lstStyle/>
                    <a:p>
                      <a:pPr algn="ctr" rtl="1"/>
                      <a:endParaRPr lang="ar-SA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مجموعة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مجموعة 2</a:t>
                      </a:r>
                    </a:p>
                  </a:txBody>
                  <a:tcPr anchor="ctr"/>
                </a:tc>
              </a:tr>
              <a:tr h="552450">
                <a:tc>
                  <a:txBody>
                    <a:bodyPr/>
                    <a:lstStyle/>
                    <a:p>
                      <a:pPr algn="ctr" rtl="1"/>
                      <a:r>
                        <a:rPr lang="ar-SA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فئة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</a:t>
                      </a:r>
                    </a:p>
                  </a:txBody>
                  <a:tcPr anchor="ctr"/>
                </a:tc>
              </a:tr>
              <a:tr h="552450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فئة</a:t>
                      </a:r>
                      <a:r>
                        <a:rPr lang="ar-SA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</a:t>
                      </a:r>
                      <a:endParaRPr lang="ar-SA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</a:t>
                      </a:r>
                    </a:p>
                  </a:txBody>
                  <a:tcPr anchor="ctr"/>
                </a:tc>
              </a:tr>
              <a:tr h="552450">
                <a:tc>
                  <a:txBody>
                    <a:bodyPr/>
                    <a:lstStyle/>
                    <a:p>
                      <a:pPr algn="ctr" rtl="1"/>
                      <a:r>
                        <a:rPr lang="ar-SA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فئة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39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4431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 rtl="1"/>
            <a:endParaRPr lang="ar-SA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r" rtl="1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5745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077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01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كرة السلة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تشير هذه القيمة إلى عدد مرات الحفظ أو المراجعات. يعد التطبيق مسؤولاً عن تحديث هذه القيمة بعد كل مراجعة.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8D310D-4A5D-4E4B-9AC7-1412ED7A301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490F993-4A60-4320-8214-6C61F2B2D8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394A7E-DAA4-49A6-A2E1-C4E8E87306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</Words>
  <Application>Microsoft Office PowerPoint</Application>
  <PresentationFormat>ملء الشاشة</PresentationFormat>
  <Paragraphs>27</Paragraphs>
  <Slides>9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2" baseType="lpstr">
      <vt:lpstr>Arial</vt:lpstr>
      <vt:lpstr>Tahoma</vt:lpstr>
      <vt:lpstr>كرة السلة 16x9</vt:lpstr>
      <vt:lpstr>تخطيط العنوان</vt:lpstr>
      <vt:lpstr>تخطيط صورة ذات تسمية توضيحية</vt:lpstr>
      <vt:lpstr>تخطيط العنوان والمحتوى مع قائمة</vt:lpstr>
      <vt:lpstr>تخطيط محتوى مع تسمية توضيحية</vt:lpstr>
      <vt:lpstr>تخطيط محتويين مع جدول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2013-07-31T01:42:28Z</dcterms:created>
  <dcterms:modified xsi:type="dcterms:W3CDTF">2013-12-23T09:10:08Z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