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59" r:id="rId7"/>
    <p:sldId id="264" r:id="rId8"/>
    <p:sldId id="261" r:id="rId9"/>
    <p:sldId id="262" r:id="rId10"/>
    <p:sldId id="26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1975" autoAdjust="0"/>
    <p:restoredTop sz="96437" autoAdjust="0"/>
  </p:normalViewPr>
  <p:slideViewPr>
    <p:cSldViewPr snapToGrid="0">
      <p:cViewPr varScale="1">
        <p:scale>
          <a:sx n="109" d="100"/>
          <a:sy n="109" d="100"/>
        </p:scale>
        <p:origin x="414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5" d="100"/>
          <a:sy n="65" d="100"/>
        </p:scale>
        <p:origin x="2796" y="6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 latinLnBrk="0">
              <a:defRPr lang="ar-SA" sz="1200"/>
            </a:lvl1pPr>
          </a:lstStyle>
          <a:p>
            <a:pPr algn="r" rtl="1"/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 latinLnBrk="0">
              <a:defRPr lang="ar-SA" sz="1200"/>
            </a:lvl1pPr>
          </a:lstStyle>
          <a:p>
            <a:pPr algn="r" rtl="1"/>
            <a:fld id="{6CA66B3E-0E9F-47BB-95C7-3A8734A4C744}" type="datetimeFigureOut">
              <a:rPr lang="ar-SA" smtClean="0">
                <a:latin typeface="Tahoma" panose="020B0604030504040204" pitchFamily="34" charset="0"/>
              </a:rPr>
              <a:t>20/02/35</a:t>
            </a:fld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 latinLnBrk="0">
              <a:defRPr lang="ar-SA" sz="1200"/>
            </a:lvl1pPr>
          </a:lstStyle>
          <a:p>
            <a:pPr algn="r" rtl="1"/>
            <a:endParaRPr lang="ar-SA" dirty="0">
              <a:latin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 latinLnBrk="0">
              <a:defRPr lang="ar-SA" sz="1200">
                <a:latin typeface="Tahoma" panose="020B0604030504040204" pitchFamily="34" charset="0"/>
              </a:defRPr>
            </a:lvl1pPr>
          </a:lstStyle>
          <a:p>
            <a:pPr rtl="1"/>
            <a:endParaRPr lang="ar-SA" dirty="0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 latinLnBrk="0">
              <a:defRPr lang="ar-SA" sz="1200">
                <a:latin typeface="Tahoma" panose="020B0604030504040204" pitchFamily="34" charset="0"/>
              </a:defRPr>
            </a:lvl1pPr>
          </a:lstStyle>
          <a:p>
            <a:pPr rtl="1"/>
            <a:fld id="{464665B6-2736-48DE-BC9C-D0C5352A5DB3}" type="datetimeFigureOut">
              <a:rPr lang="ar-SA" smtClean="0"/>
              <a:pPr rtl="1"/>
              <a:t>20/02/35</a:t>
            </a:fld>
            <a:endParaRPr lang="ar-SA" dirty="0"/>
          </a:p>
        </p:txBody>
      </p:sp>
      <p:sp>
        <p:nvSpPr>
          <p:cNvPr id="4" name="عنصر نائب لصورة الشريحة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1" anchor="ctr"/>
          <a:lstStyle/>
          <a:p>
            <a:pPr algn="r" rtl="1"/>
            <a:endParaRPr lang="ar-SA" dirty="0"/>
          </a:p>
        </p:txBody>
      </p:sp>
      <p:sp>
        <p:nvSpPr>
          <p:cNvPr id="5" name="عنصر نائب للملاحظات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1"/>
          <a:lstStyle/>
          <a:p>
            <a:pPr lvl="0" algn="r" rtl="1"/>
            <a:r>
              <a:rPr lang="ar-SA" dirty="0"/>
              <a:t>انقر لتحرير أنماط النص الرئيسي</a:t>
            </a:r>
          </a:p>
          <a:p>
            <a:pPr lvl="1" algn="r" rtl="1"/>
            <a:r>
              <a:rPr lang="ar-SA" dirty="0"/>
              <a:t>المستوى الثاني</a:t>
            </a:r>
          </a:p>
          <a:p>
            <a:pPr lvl="2" algn="r" rtl="1"/>
            <a:r>
              <a:rPr lang="ar-SA" dirty="0"/>
              <a:t>المستوى الثالث</a:t>
            </a:r>
          </a:p>
          <a:p>
            <a:pPr lvl="3" algn="r" rtl="1"/>
            <a:r>
              <a:rPr lang="ar-SA" dirty="0"/>
              <a:t>المستوى الرابع</a:t>
            </a:r>
          </a:p>
          <a:p>
            <a:pPr lvl="4" algn="r" rtl="1"/>
            <a:r>
              <a:rPr lang="ar-SA" dirty="0"/>
              <a:t>المستوى الخامس</a:t>
            </a:r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 latinLnBrk="0">
              <a:defRPr lang="ar-SA" sz="1200">
                <a:latin typeface="Tahoma" panose="020B0604030504040204" pitchFamily="34" charset="0"/>
              </a:defRPr>
            </a:lvl1pPr>
          </a:lstStyle>
          <a:p>
            <a:pPr rtl="1"/>
            <a:endParaRPr lang="ar-SA" dirty="0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 latinLnBrk="0">
              <a:defRPr lang="ar-SA" sz="1200">
                <a:latin typeface="Tahoma" panose="020B0604030504040204" pitchFamily="34" charset="0"/>
              </a:defRPr>
            </a:lvl1pPr>
          </a:lstStyle>
          <a:p>
            <a:pPr rtl="1"/>
            <a:fld id="{C721DBED-FDD1-49F3-8841-BA1304AA9CCD}" type="slidenum">
              <a:rPr lang="ar-SA" smtClean="0"/>
              <a:pPr rtl="1"/>
              <a:t>‹#›</a:t>
            </a:fld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r" defTabSz="914400" rtl="0" eaLnBrk="1" latinLnBrk="0" hangingPunct="1">
      <a:defRPr lang="ar-SA" sz="1200"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1pPr>
    <a:lvl2pPr marL="457200" algn="r" defTabSz="914400" rtl="0" eaLnBrk="1" latinLnBrk="0" hangingPunct="1">
      <a:defRPr lang="ar-SA" sz="1200"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2pPr>
    <a:lvl3pPr marL="914400" algn="r" defTabSz="914400" rtl="0" eaLnBrk="1" latinLnBrk="0" hangingPunct="1">
      <a:defRPr lang="ar-SA" sz="1200"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3pPr>
    <a:lvl4pPr marL="1371600" algn="r" defTabSz="914400" rtl="0" eaLnBrk="1" latinLnBrk="0" hangingPunct="1">
      <a:defRPr lang="ar-SA" sz="1200"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4pPr>
    <a:lvl5pPr marL="1828800" algn="r" defTabSz="914400" rtl="0" eaLnBrk="1" latinLnBrk="0" hangingPunct="1">
      <a:defRPr lang="ar-SA" sz="1200" kern="1200">
        <a:solidFill>
          <a:schemeClr val="tx1"/>
        </a:solidFill>
        <a:latin typeface="Tahoma" panose="020B0604030504040204" pitchFamily="34" charset="0"/>
        <a:ea typeface="+mn-ea"/>
        <a:cs typeface="+mn-cs"/>
      </a:defRPr>
    </a:lvl5pPr>
    <a:lvl6pPr marL="2286000" algn="r" defTabSz="914400" rtl="0" eaLnBrk="1" latinLnBrk="0" hangingPunct="1">
      <a:defRPr lang="ar-SA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0" eaLnBrk="1" latinLnBrk="0" hangingPunct="1">
      <a:defRPr lang="ar-SA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0" eaLnBrk="1" latinLnBrk="0" hangingPunct="1">
      <a:defRPr lang="ar-SA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0" eaLnBrk="1" latinLnBrk="0" hangingPunct="1">
      <a:defRPr lang="ar-SA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r" rtl="1"/>
            <a:r>
              <a:rPr lang="ar-SA" dirty="0" smtClean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لاستبدال هذه الصورة، حددها ببساطة واحذفها. ثم استخدم الأيقونة "إدراج صورة" لاستبدالها بالصورة التي تريدها!</a:t>
            </a:r>
            <a:endParaRPr lang="ar-SA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r" rtl="1"/>
            <a:fld id="{C721DBED-FDD1-49F3-8841-BA1304AA9CCD}" type="slidenum">
              <a:rPr lang="ar-SA" smtClean="0"/>
              <a:t>1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r" rtl="1"/>
            <a:fld id="{C721DBED-FDD1-49F3-8841-BA1304AA9CCD}" type="slidenum">
              <a:rPr lang="ar-SA" smtClean="0"/>
              <a:t>2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5774973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r" rtl="1"/>
            <a:fld id="{C721DBED-FDD1-49F3-8841-BA1304AA9CCD}" type="slidenum">
              <a:rPr lang="ar-SA" smtClean="0"/>
              <a:t>3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15776702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r" rtl="1"/>
            <a:fld id="{C721DBED-FDD1-49F3-8841-BA1304AA9CCD}" type="slidenum">
              <a:rPr lang="ar-SA" smtClean="0"/>
              <a:t>4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570761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r" rtl="1"/>
            <a:fld id="{C721DBED-FDD1-49F3-8841-BA1304AA9CCD}" type="slidenum">
              <a:rPr lang="ar-SA" smtClean="0"/>
              <a:t>5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96427500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r" rtl="1"/>
            <a:fld id="{C721DBED-FDD1-49F3-8841-BA1304AA9CCD}" type="slidenum">
              <a:rPr lang="ar-SA" smtClean="0"/>
              <a:t>6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5390288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SA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r" rtl="1"/>
            <a:fld id="{C721DBED-FDD1-49F3-8841-BA1304AA9CCD}" type="slidenum">
              <a:rPr lang="ar-SA" smtClean="0"/>
              <a:t>7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509134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شريحة ال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" name="شكل حر 6"/>
          <p:cNvSpPr/>
          <p:nvPr userDrawn="1"/>
        </p:nvSpPr>
        <p:spPr>
          <a:xfrm flipH="1">
            <a:off x="450159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06" name="شكل حر 7"/>
          <p:cNvSpPr/>
          <p:nvPr userDrawn="1"/>
        </p:nvSpPr>
        <p:spPr>
          <a:xfrm flipH="1">
            <a:off x="432610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07" name="شكل حر 382"/>
          <p:cNvSpPr>
            <a:spLocks noEditPoints="1"/>
          </p:cNvSpPr>
          <p:nvPr userDrawn="1"/>
        </p:nvSpPr>
        <p:spPr bwMode="auto">
          <a:xfrm rot="2604488" flipH="1">
            <a:off x="1866726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08" name="شكل حر 383"/>
          <p:cNvSpPr>
            <a:spLocks noEditPoints="1"/>
          </p:cNvSpPr>
          <p:nvPr userDrawn="1"/>
        </p:nvSpPr>
        <p:spPr bwMode="auto">
          <a:xfrm rot="21396665" flipH="1">
            <a:off x="1869075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09" name="شكل حر 384"/>
          <p:cNvSpPr>
            <a:spLocks noEditPoints="1"/>
          </p:cNvSpPr>
          <p:nvPr userDrawn="1"/>
        </p:nvSpPr>
        <p:spPr bwMode="auto">
          <a:xfrm flipH="1">
            <a:off x="1933219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10" name="شكل حر 11"/>
          <p:cNvSpPr/>
          <p:nvPr userDrawn="1"/>
        </p:nvSpPr>
        <p:spPr>
          <a:xfrm>
            <a:off x="344994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11" name="شكل حر 382"/>
          <p:cNvSpPr>
            <a:spLocks noEditPoints="1"/>
          </p:cNvSpPr>
          <p:nvPr userDrawn="1"/>
        </p:nvSpPr>
        <p:spPr bwMode="auto">
          <a:xfrm rot="2604488" flipH="1">
            <a:off x="10054333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12" name="شكل حر 385"/>
          <p:cNvSpPr>
            <a:spLocks noEditPoints="1"/>
          </p:cNvSpPr>
          <p:nvPr userDrawn="1"/>
        </p:nvSpPr>
        <p:spPr bwMode="auto">
          <a:xfrm rot="11226040" flipH="1">
            <a:off x="8895736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13" name="شكل حر 383"/>
          <p:cNvSpPr>
            <a:spLocks noEditPoints="1"/>
          </p:cNvSpPr>
          <p:nvPr userDrawn="1"/>
        </p:nvSpPr>
        <p:spPr bwMode="auto">
          <a:xfrm rot="20529908" flipH="1">
            <a:off x="10148159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14" name="شكل حر 382"/>
          <p:cNvSpPr>
            <a:spLocks noEditPoints="1"/>
          </p:cNvSpPr>
          <p:nvPr userDrawn="1"/>
        </p:nvSpPr>
        <p:spPr bwMode="auto">
          <a:xfrm rot="16200000">
            <a:off x="7827050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15" name="شكل حر 383"/>
          <p:cNvSpPr>
            <a:spLocks noEditPoints="1"/>
          </p:cNvSpPr>
          <p:nvPr userDrawn="1"/>
        </p:nvSpPr>
        <p:spPr bwMode="auto">
          <a:xfrm rot="651810">
            <a:off x="8655915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pic>
        <p:nvPicPr>
          <p:cNvPr id="616" name="الصورة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606922" y="336336"/>
            <a:ext cx="4231455" cy="4612371"/>
          </a:xfrm>
          <a:prstGeom prst="rect">
            <a:avLst/>
          </a:prstGeom>
        </p:spPr>
      </p:pic>
      <p:grpSp>
        <p:nvGrpSpPr>
          <p:cNvPr id="617" name="مجموعة 18"/>
          <p:cNvGrpSpPr/>
          <p:nvPr userDrawn="1"/>
        </p:nvGrpSpPr>
        <p:grpSpPr>
          <a:xfrm rot="21086819">
            <a:off x="9615502" y="836804"/>
            <a:ext cx="1203997" cy="2056901"/>
            <a:chOff x="8537239" y="844708"/>
            <a:chExt cx="905932" cy="1547689"/>
          </a:xfrm>
        </p:grpSpPr>
        <p:sp>
          <p:nvSpPr>
            <p:cNvPr id="618" name="شكل حر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19" name="شكل حر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0" name="شكل حر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1" name="شكل حر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2" name="شكل حر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3" name="شكل حر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4" name="شكل حر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5" name="شكل حر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6" name="شكل حر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7" name="مستطيل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8" name="شكل حر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9" name="مستطيل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0" name="شكل حر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1" name="شكل حر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2" name="شكل حر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3" name="شكل حر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4" name="شكل حر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5" name="مستطيل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6" name="شكل حر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7" name="شكل حر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8" name="شكل حر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9" name="شكل حر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0" name="شكل حر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1" name="شكل حر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2" name="مستطيل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3" name="شكل حر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4" name="شكل حر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5" name="شكل حر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6" name="شكل حر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7" name="شكل حر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8" name="شكل حر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9" name="شكل حر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0" name="شكل حر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1" name="شكل حر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2" name="شكل حر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3" name="شكل حر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4" name="شكل حر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5" name="شكل حر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6" name="شكل حر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7" name="مستطيل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8" name="شكل حر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9" name="شكل حر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0" name="شكل حر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1" name="شكل حر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2" name="شكل حر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3" name="شكل حر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4" name="شكل حر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5" name="شكل حر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6" name="شكل حر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7" name="شكل حر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8" name="شكل حر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9" name="شكل حر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0" name="شكل حر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1" name="شكل حر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2" name="شكل حر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3" name="شكل حر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4" name="شكل حر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5" name="شكل حر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6" name="شكل حر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7" name="شكل حر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8" name="شكل حر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9" name="شكل حر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0" name="شكل حر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1" name="شكل حر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2" name="شكل حر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3" name="شكل حر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4" name="شكل حر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5" name="شكل حر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6" name="مستطيل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7" name="شكل حر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8" name="شكل حر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9" name="شكل حر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0" name="شكل حر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1" name="شكل حر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2" name="شكل حر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3" name="شكل حر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4" name="شكل حر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5" name="شكل حر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6" name="شكل حر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7" name="شكل حر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8" name="شكل حر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9" name="مستطيل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0" name="شكل حر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1" name="مستطيل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2" name="شكل حر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3" name="شكل حر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4" name="شكل حر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5" name="شكل حر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6" name="شكل حر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7" name="شكل حر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8" name="شكل حر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9" name="شكل حر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0" name="شكل حر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1" name="شكل حر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2" name="شكل حر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3" name="شكل حر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4" name="شكل حر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5" name="مستطيل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6" name="شكل حر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7" name="شكل حر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8" name="مستطيل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9" name="شكل حر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0" name="شكل حر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1" name="شكل حر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2" name="شكل حر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3" name="شكل حر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4" name="شكل حر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5" name="شكل حر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6" name="شكل حر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7" name="شكل حر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8" name="شكل حر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9" name="شكل حر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30" name="شكل حر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31" name="شكل حر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32" name="شكل حر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33" name="شكل حر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734" name="شكل حر 380"/>
          <p:cNvSpPr>
            <a:spLocks noEditPoints="1"/>
          </p:cNvSpPr>
          <p:nvPr userDrawn="1"/>
        </p:nvSpPr>
        <p:spPr bwMode="auto">
          <a:xfrm rot="6652866" flipH="1">
            <a:off x="9491432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35" name="شكل حر 382"/>
          <p:cNvSpPr>
            <a:spLocks noEditPoints="1"/>
          </p:cNvSpPr>
          <p:nvPr userDrawn="1"/>
        </p:nvSpPr>
        <p:spPr bwMode="auto">
          <a:xfrm rot="5400000" flipH="1">
            <a:off x="8915828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36" name="شكل حر 381"/>
          <p:cNvSpPr>
            <a:spLocks noEditPoints="1"/>
          </p:cNvSpPr>
          <p:nvPr userDrawn="1"/>
        </p:nvSpPr>
        <p:spPr bwMode="auto">
          <a:xfrm rot="4221203" flipH="1">
            <a:off x="9406471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37" name="شكل حر 383"/>
          <p:cNvSpPr>
            <a:spLocks noEditPoints="1"/>
          </p:cNvSpPr>
          <p:nvPr userDrawn="1"/>
        </p:nvSpPr>
        <p:spPr bwMode="auto">
          <a:xfrm rot="8640946" flipH="1">
            <a:off x="9343118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738" name="مجموعة 139"/>
          <p:cNvGrpSpPr/>
          <p:nvPr userDrawn="1"/>
        </p:nvGrpSpPr>
        <p:grpSpPr>
          <a:xfrm flipH="1">
            <a:off x="2553279" y="914400"/>
            <a:ext cx="7040880" cy="4724400"/>
            <a:chOff x="1855788" y="306388"/>
            <a:chExt cx="8470900" cy="6237288"/>
          </a:xfrm>
        </p:grpSpPr>
        <p:sp>
          <p:nvSpPr>
            <p:cNvPr id="739" name="شكل حر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0" name="شكل حر 6"/>
            <p:cNvSpPr>
              <a:spLocks/>
            </p:cNvSpPr>
            <p:nvPr userDrawn="1"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1" name="شكل بيضوي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2" name="شكل بيضوي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3" name="شكل بيضوي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4" name="شكل بيضوي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5" name="شكل حر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6" name="شكل حر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7" name="شكل حر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8" name="شكل حر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9" name="شكل حر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0" name="شكل حر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1" name="شكل حر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2" name="شكل حر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3" name="شكل حر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4" name="شكل حر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5" name="شكل حر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6" name="شكل حر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757" name="شكل حر 385"/>
          <p:cNvSpPr>
            <a:spLocks noEditPoints="1"/>
          </p:cNvSpPr>
          <p:nvPr userDrawn="1"/>
        </p:nvSpPr>
        <p:spPr bwMode="auto">
          <a:xfrm rot="16380290">
            <a:off x="7465823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58" name="شكل حر 383"/>
          <p:cNvSpPr>
            <a:spLocks noEditPoints="1"/>
          </p:cNvSpPr>
          <p:nvPr userDrawn="1"/>
        </p:nvSpPr>
        <p:spPr bwMode="auto">
          <a:xfrm rot="13477185">
            <a:off x="7410303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59" name="شكل حر 380"/>
          <p:cNvSpPr>
            <a:spLocks noEditPoints="1"/>
          </p:cNvSpPr>
          <p:nvPr userDrawn="1"/>
        </p:nvSpPr>
        <p:spPr bwMode="auto">
          <a:xfrm rot="18693770">
            <a:off x="8051644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0" name="شكل حر 382"/>
          <p:cNvSpPr>
            <a:spLocks noEditPoints="1"/>
          </p:cNvSpPr>
          <p:nvPr userDrawn="1"/>
        </p:nvSpPr>
        <p:spPr bwMode="auto">
          <a:xfrm rot="19964213">
            <a:off x="8457158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1" name="شكل حر 381"/>
          <p:cNvSpPr>
            <a:spLocks noEditPoints="1"/>
          </p:cNvSpPr>
          <p:nvPr userDrawn="1"/>
        </p:nvSpPr>
        <p:spPr bwMode="auto">
          <a:xfrm rot="1667458">
            <a:off x="7909982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2" name="شكل حر 384"/>
          <p:cNvSpPr>
            <a:spLocks noEditPoints="1"/>
          </p:cNvSpPr>
          <p:nvPr userDrawn="1"/>
        </p:nvSpPr>
        <p:spPr bwMode="auto">
          <a:xfrm rot="10093379">
            <a:off x="8157804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3" name="شكل حر 381"/>
          <p:cNvSpPr>
            <a:spLocks noEditPoints="1"/>
          </p:cNvSpPr>
          <p:nvPr userDrawn="1"/>
        </p:nvSpPr>
        <p:spPr bwMode="auto">
          <a:xfrm rot="16200000">
            <a:off x="7458425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4" name="شكل حر 384"/>
          <p:cNvSpPr>
            <a:spLocks noEditPoints="1"/>
          </p:cNvSpPr>
          <p:nvPr userDrawn="1"/>
        </p:nvSpPr>
        <p:spPr bwMode="auto">
          <a:xfrm rot="14611808">
            <a:off x="10480709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5" name="شكل حر 385"/>
          <p:cNvSpPr>
            <a:spLocks noEditPoints="1"/>
          </p:cNvSpPr>
          <p:nvPr userDrawn="1"/>
        </p:nvSpPr>
        <p:spPr bwMode="auto">
          <a:xfrm rot="20229050">
            <a:off x="10811858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6" name="شكل حر 382"/>
          <p:cNvSpPr>
            <a:spLocks noEditPoints="1"/>
          </p:cNvSpPr>
          <p:nvPr userDrawn="1"/>
        </p:nvSpPr>
        <p:spPr bwMode="auto">
          <a:xfrm rot="13719811">
            <a:off x="10535780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7" name="شكل حر 380"/>
          <p:cNvSpPr>
            <a:spLocks noEditPoints="1"/>
          </p:cNvSpPr>
          <p:nvPr userDrawn="1"/>
        </p:nvSpPr>
        <p:spPr bwMode="auto">
          <a:xfrm rot="586504" flipH="1">
            <a:off x="10784656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8" name="شكل حر 382"/>
          <p:cNvSpPr>
            <a:spLocks noEditPoints="1"/>
          </p:cNvSpPr>
          <p:nvPr userDrawn="1"/>
        </p:nvSpPr>
        <p:spPr bwMode="auto">
          <a:xfrm rot="4505995" flipH="1">
            <a:off x="10820828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9" name="شكل حر 381"/>
          <p:cNvSpPr>
            <a:spLocks noEditPoints="1"/>
          </p:cNvSpPr>
          <p:nvPr userDrawn="1"/>
        </p:nvSpPr>
        <p:spPr bwMode="auto">
          <a:xfrm rot="4221203" flipH="1">
            <a:off x="11387671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70" name="شكل حر 383"/>
          <p:cNvSpPr>
            <a:spLocks noEditPoints="1"/>
          </p:cNvSpPr>
          <p:nvPr userDrawn="1"/>
        </p:nvSpPr>
        <p:spPr bwMode="auto">
          <a:xfrm rot="3656968" flipH="1">
            <a:off x="1093467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771" name="مجموعة 172"/>
          <p:cNvGrpSpPr/>
          <p:nvPr userDrawn="1"/>
        </p:nvGrpSpPr>
        <p:grpSpPr>
          <a:xfrm flipH="1">
            <a:off x="675826" y="4495800"/>
            <a:ext cx="1679333" cy="1535794"/>
            <a:chOff x="9825787" y="4496092"/>
            <a:chExt cx="1522403" cy="1392277"/>
          </a:xfrm>
        </p:grpSpPr>
        <p:grpSp>
          <p:nvGrpSpPr>
            <p:cNvPr id="772" name="مجموعة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1005" name="شكل حر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6" name="شكل حر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7" name="شكل حر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8" name="شكل حر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9" name="شكل حر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0" name="شكل حر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1" name="شكل حر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2" name="شكل حر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3" name="شكل حر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4" name="شكل حر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5" name="شكل حر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6" name="شكل حر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7" name="شكل حر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8" name="شكل حر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19" name="شكل حر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0" name="شكل حر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1" name="شكل حر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2" name="شكل حر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3" name="شكل حر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4" name="شكل حر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5" name="شكل حر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6" name="شكل حر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7" name="شكل حر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8" name="شكل حر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9" name="شكل حر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0" name="شكل حر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1" name="شكل حر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2" name="شكل حر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3" name="شكل حر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4" name="شكل حر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5" name="شكل حر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6" name="شكل حر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7" name="شكل حر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8" name="شكل حر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9" name="شكل حر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0" name="شكل حر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1" name="شكل حر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2" name="شكل حر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3" name="شكل حر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4" name="شكل حر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5" name="شكل حر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6" name="شكل حر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7" name="شكل حر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8" name="مستطيل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9" name="شكل حر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0" name="مستطيل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1" name="شكل حر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2" name="شكل حر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3" name="شكل حر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4" name="شكل حر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5" name="مستطيل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6" name="شكل حر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7" name="شكل حر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8" name="شكل حر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9" name="شكل حر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0" name="شكل حر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1" name="شكل حر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2" name="شكل حر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3" name="شكل حر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4" name="شكل حر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5" name="شكل حر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6" name="شكل حر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7" name="شكل حر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8" name="شكل حر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9" name="شكل حر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0" name="شكل حر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1" name="شكل حر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2" name="شكل حر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3" name="شكل حر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4" name="مستطيل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5" name="شكل حر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6" name="شكل حر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7" name="شكل حر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8" name="شكل حر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9" name="مستطيل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0" name="شكل حر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1" name="شكل حر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2" name="شكل حر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3" name="شكل حر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4" name="شكل حر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5" name="شكل حر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6" name="شكل حر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7" name="شكل حر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8" name="شكل حر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9" name="شكل حر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0" name="شكل حر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1" name="مستطيل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2" name="شكل حر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3" name="شكل حر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4" name="شكل حر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5" name="شكل حر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6" name="شكل حر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7" name="شكل حر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8" name="مستطيل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9" name="شكل حر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0" name="شكل حر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1" name="شكل حر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2" name="شكل حر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3" name="شكل حر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4" name="شكل حر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5" name="شكل حر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6" name="شكل حر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7" name="شكل حر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8" name="شكل حر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9" name="شكل حر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0" name="شكل حر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1" name="مستطيل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2" name="شكل حر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3" name="شكل حر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4" name="شكل حر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5" name="مستطيل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6" name="شكل حر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7" name="شكل حر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8" name="شكل حر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9" name="شكل حر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0" name="شكل حر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1" name="شكل حر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2" name="مستطيل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3" name="شكل حر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4" name="شكل حر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5" name="شكل حر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6" name="شكل حر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7" name="شكل حر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8" name="شكل حر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9" name="شكل حر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0" name="شكل حر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1" name="شكل حر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2" name="شكل حر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3" name="شكل حر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4" name="مستطيل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5" name="شكل حر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6" name="شكل حر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7" name="شكل حر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8" name="شكل حر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9" name="مستطيل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0" name="شكل حر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1" name="مستطيل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2" name="شكل حر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3" name="شكل حر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4" name="شكل حر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5" name="شكل حر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6" name="شكل حر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7" name="شكل حر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8" name="شكل حر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9" name="شكل حر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0" name="شكل حر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1" name="مستطيل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2" name="شكل حر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3" name="شكل حر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4" name="شكل حر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5" name="شكل حر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6" name="شكل حر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7" name="شكل حر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8" name="شكل حر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59" name="شكل حر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0" name="شكل حر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1" name="شكل حر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2" name="شكل حر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3" name="شكل حر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4" name="شكل حر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5" name="شكل حر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6" name="شكل حر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7" name="شكل حر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8" name="شكل حر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69" name="شكل حر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0" name="شكل حر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1" name="شكل حر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2" name="شكل حر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3" name="شكل حر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4" name="شكل حر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5" name="شكل حر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6" name="شكل حر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7" name="شكل حر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8" name="شكل حر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79" name="شكل حر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0" name="شكل حر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1" name="شكل حر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2" name="شكل حر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3" name="شكل حر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4" name="شكل حر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5" name="شكل حر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6" name="شكل حر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7" name="شكل حر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8" name="شكل حر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89" name="شكل حر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0" name="شكل حر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1" name="شكل حر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2" name="شكل حر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3" name="شكل حر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4" name="شكل حر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5" name="شكل حر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6" name="شكل حر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7" name="شكل حر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8" name="شكل حر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99" name="شكل حر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200" name="شكل حر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201" name="شكل حر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202" name="شكل حر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203" name="شكل حر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204" name="شكل حر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</p:grpSp>
        <p:grpSp>
          <p:nvGrpSpPr>
            <p:cNvPr id="773" name="مجموعة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805" name="شكل حر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06" name="شكل حر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07" name="شكل حر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08" name="شكل حر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09" name="مستطيل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0" name="شكل حر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1" name="شكل حر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2" name="شكل حر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3" name="شكل حر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4" name="شكل حر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5" name="شكل حر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6" name="شكل حر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7" name="شكل حر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8" name="شكل حر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9" name="شكل حر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0" name="شكل حر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1" name="شكل حر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2" name="شكل حر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3" name="شكل حر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4" name="شكل حر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5" name="شكل حر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6" name="شكل حر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7" name="شكل حر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8" name="شكل حر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9" name="شكل حر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0" name="شكل حر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1" name="شكل حر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2" name="شكل حر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3" name="شكل حر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4" name="شكل حر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5" name="شكل حر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6" name="شكل حر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7" name="شكل حر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8" name="شكل حر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9" name="شكل حر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0" name="شكل حر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1" name="شكل حر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2" name="شكل حر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3" name="شكل حر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4" name="شكل حر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5" name="شكل حر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6" name="شكل حر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7" name="شكل حر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8" name="شكل حر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9" name="شكل حر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0" name="شكل حر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1" name="شكل حر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2" name="شكل حر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3" name="شكل حر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4" name="شكل حر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5" name="شكل حر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6" name="شكل حر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7" name="شكل حر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8" name="شكل حر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9" name="شكل حر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0" name="شكل حر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1" name="شكل حر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2" name="شكل حر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3" name="شكل حر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4" name="شكل حر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5" name="شكل حر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6" name="شكل حر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7" name="شكل حر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8" name="شكل حر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9" name="شكل حر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0" name="شكل حر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1" name="شكل حر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2" name="شكل حر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3" name="شكل حر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4" name="شكل حر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5" name="شكل حر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6" name="شكل حر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7" name="شكل حر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8" name="شكل حر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9" name="شكل حر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0" name="شكل حر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1" name="شكل حر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2" name="شكل حر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3" name="مستطيل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4" name="شكل حر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5" name="شكل حر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6" name="شكل حر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7" name="شكل حر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8" name="شكل حر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9" name="شكل حر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0" name="شكل حر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1" name="شكل حر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2" name="شكل حر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3" name="شكل حر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4" name="شكل حر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5" name="شكل حر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6" name="شكل حر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7" name="شكل حر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8" name="شكل حر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9" name="شكل حر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0" name="شكل حر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1" name="شكل حر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2" name="شكل حر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3" name="شكل حر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4" name="شكل حر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5" name="شكل حر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6" name="شكل حر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7" name="شكل حر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8" name="شكل حر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9" name="شكل حر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0" name="شكل حر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1" name="شكل حر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2" name="شكل حر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3" name="شكل حر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4" name="شكل حر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5" name="شكل حر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6" name="مستطيل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7" name="شكل حر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8" name="شكل حر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9" name="شكل حر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0" name="شكل حر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1" name="شكل حر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2" name="شكل حر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3" name="شكل حر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4" name="شكل حر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5" name="شكل حر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6" name="شكل حر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7" name="شكل حر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8" name="شكل حر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9" name="شكل حر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0" name="شكل حر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1" name="شكل حر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2" name="شكل حر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3" name="شكل حر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4" name="شكل حر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5" name="شكل حر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6" name="شكل حر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7" name="شكل حر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8" name="شكل حر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9" name="شكل حر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0" name="شكل حر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1" name="شكل حر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2" name="شكل حر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3" name="شكل حر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4" name="شكل حر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5" name="شكل حر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6" name="شكل حر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7" name="شكل حر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8" name="مستطيل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9" name="شكل حر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0" name="شكل حر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1" name="شكل حر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2" name="شكل حر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3" name="شكل حر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4" name="شكل حر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5" name="شكل حر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6" name="شكل حر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7" name="شكل حر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8" name="شكل حر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9" name="شكل حر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0" name="شكل حر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1" name="شكل حر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2" name="شكل حر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3" name="شكل حر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4" name="شكل حر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5" name="شكل حر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6" name="شكل حر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7" name="شكل حر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8" name="شكل حر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9" name="شكل حر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0" name="شكل حر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1" name="شكل حر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2" name="شكل حر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3" name="شكل حر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4" name="شكل حر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5" name="شكل حر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6" name="شكل حر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7" name="شكل حر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8" name="شكل حر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9" name="مستطيل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0" name="شكل حر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1" name="شكل حر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2" name="شكل حر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3" name="شكل حر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4" name="شكل حر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5" name="شكل حر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6" name="شكل حر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7" name="شكل حر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8" name="شكل حر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9" name="شكل حر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0" name="شكل حر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1" name="شكل حر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2" name="شكل حر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3" name="شكل حر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4" name="شكل حر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5" name="شكل حر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6" name="شكل حر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7" name="شكل حر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8" name="شكل حر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9" name="شكل حر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0" name="شكل حر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1" name="شكل حر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2" name="شكل حر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3" name="شكل حر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4" name="شكل حر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</p:grpSp>
        <p:sp>
          <p:nvSpPr>
            <p:cNvPr id="774" name="شكل حر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75" name="شكل حر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76" name="شكل حر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77" name="شكل حر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78" name="شكل حر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79" name="شكل حر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0" name="شكل حر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1" name="شكل حر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2" name="شكل حر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3" name="شكل حر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4" name="شكل حر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5" name="شكل حر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6" name="شكل حر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7" name="شكل حر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8" name="شكل حر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9" name="شكل حر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0" name="شكل حر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1" name="شكل حر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2" name="شكل حر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3" name="شكل حر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4" name="شكل حر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5" name="شكل حر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6" name="شكل حر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7" name="شكل حر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8" name="شكل حر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9" name="شكل حر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00" name="مستطيل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01" name="شكل حر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02" name="شكل حر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03" name="شكل حر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04" name="شكل حر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1205" name="شكل حر 384"/>
          <p:cNvSpPr>
            <a:spLocks noEditPoints="1"/>
          </p:cNvSpPr>
          <p:nvPr userDrawn="1"/>
        </p:nvSpPr>
        <p:spPr bwMode="auto">
          <a:xfrm rot="1082332" flipH="1">
            <a:off x="10341579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anchor="ctr">
            <a:normAutofit/>
          </a:bodyPr>
          <a:lstStyle>
            <a:lvl1pPr algn="r" latinLnBrk="0">
              <a:defRPr lang="ar-SA" sz="5400"/>
            </a:lvl1pPr>
          </a:lstStyle>
          <a:p>
            <a:pPr algn="r" rtl="1"/>
            <a:r>
              <a:rPr lang="ar-SA" dirty="0"/>
              <a:t>انقر لتحرير نمط العنوان الرئيسي</a:t>
            </a:r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800"/>
              </a:spcBef>
              <a:buNone/>
              <a:defRPr lang="ar-SA" sz="1800"/>
            </a:lvl1pPr>
            <a:lvl2pPr marL="457200" indent="0" algn="r" latinLnBrk="0">
              <a:buNone/>
              <a:defRPr lang="ar-SA" sz="2000"/>
            </a:lvl2pPr>
            <a:lvl3pPr marL="914400" indent="0" algn="r" latinLnBrk="0">
              <a:buNone/>
              <a:defRPr lang="ar-SA" sz="1800"/>
            </a:lvl3pPr>
            <a:lvl4pPr marL="1371600" indent="0" algn="r" latinLnBrk="0">
              <a:buNone/>
              <a:defRPr lang="ar-SA" sz="1600"/>
            </a:lvl4pPr>
            <a:lvl5pPr marL="1828800" indent="0" algn="r" latinLnBrk="0">
              <a:buNone/>
              <a:defRPr lang="ar-SA" sz="1600"/>
            </a:lvl5pPr>
            <a:lvl6pPr marL="2286000" indent="0" algn="r" latinLnBrk="0">
              <a:buNone/>
              <a:defRPr lang="ar-SA" sz="1600"/>
            </a:lvl6pPr>
            <a:lvl7pPr marL="2743200" indent="0" algn="r" latinLnBrk="0">
              <a:buNone/>
              <a:defRPr lang="ar-SA" sz="1600"/>
            </a:lvl7pPr>
            <a:lvl8pPr marL="3200400" indent="0" algn="r" latinLnBrk="0">
              <a:buNone/>
              <a:defRPr lang="ar-SA" sz="1600"/>
            </a:lvl8pPr>
            <a:lvl9pPr marL="3657600" indent="0" algn="r" latinLnBrk="0">
              <a:buNone/>
              <a:defRPr lang="ar-SA" sz="1600"/>
            </a:lvl9pPr>
          </a:lstStyle>
          <a:p>
            <a:pPr algn="r" rtl="1"/>
            <a:r>
              <a:rPr lang="ar-SA"/>
              <a:t>انقر لتحرير نمط العنوان الفرعي الرئيسي</a:t>
            </a:r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3" name="عنصر نائب للمحتوى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/>
          <a:lstStyle/>
          <a:p>
            <a:pPr lvl="0" algn="r" rtl="1"/>
            <a:r>
              <a:rPr lang="ar-SA"/>
              <a:t>انقر لتحرير أنماط النص الرئيسي</a:t>
            </a:r>
          </a:p>
          <a:p>
            <a:pPr lvl="1" algn="r" rtl="1"/>
            <a:r>
              <a:rPr lang="ar-SA"/>
              <a:t>المستوى الثاني</a:t>
            </a:r>
          </a:p>
          <a:p>
            <a:pPr lvl="2" algn="r" rtl="1"/>
            <a:r>
              <a:rPr lang="ar-SA"/>
              <a:t>المستوى الثالث</a:t>
            </a:r>
          </a:p>
          <a:p>
            <a:pPr lvl="3" algn="r" rtl="1"/>
            <a:r>
              <a:rPr lang="ar-SA"/>
              <a:t>المستوى الرابع</a:t>
            </a:r>
          </a:p>
          <a:p>
            <a:pPr lvl="4" algn="r" rtl="1"/>
            <a:r>
              <a:rPr lang="ar-SA"/>
              <a:t>المستوى الخامس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/>
          <a:lstStyle/>
          <a:p>
            <a:pPr lvl="0" algn="r" rtl="1"/>
            <a:r>
              <a:rPr lang="ar-SA"/>
              <a:t>انقر لتحرير أنماط النص الرئيسي</a:t>
            </a:r>
          </a:p>
          <a:p>
            <a:pPr lvl="1" algn="r" rtl="1"/>
            <a:r>
              <a:rPr lang="ar-SA"/>
              <a:t>المستوى الثاني</a:t>
            </a:r>
          </a:p>
          <a:p>
            <a:pPr lvl="2" algn="r" rtl="1"/>
            <a:r>
              <a:rPr lang="ar-SA"/>
              <a:t>المستوى الثالث</a:t>
            </a:r>
          </a:p>
          <a:p>
            <a:pPr lvl="3" algn="r" rtl="1"/>
            <a:r>
              <a:rPr lang="ar-SA"/>
              <a:t>المستوى الرابع</a:t>
            </a:r>
          </a:p>
          <a:p>
            <a:pPr lvl="4" algn="r" rtl="1"/>
            <a:r>
              <a:rPr lang="ar-SA"/>
              <a:t>المستوى الخامس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rtl="1"/>
            <a:endParaRPr lang="ar-SA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0FA80CEA-FD2D-4EC2-A613-673FF48CDFD7}" type="slidenum">
              <a:rPr lang="ar-SA" smtClean="0"/>
              <a:pPr rtl="1"/>
              <a:t>‹#›</a:t>
            </a:fld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ال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3" name="عنصر نائب للنص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anchor="ctr">
            <a:normAutofit/>
          </a:bodyPr>
          <a:lstStyle>
            <a:lvl1pPr marL="0" indent="0" algn="r" latinLnBrk="0">
              <a:buNone/>
              <a:defRPr lang="ar-SA" sz="2000" b="0"/>
            </a:lvl1pPr>
            <a:lvl2pPr marL="457200" indent="0" algn="r" latinLnBrk="0">
              <a:buNone/>
              <a:defRPr lang="ar-SA" sz="2000" b="1"/>
            </a:lvl2pPr>
            <a:lvl3pPr marL="914400" indent="0" algn="r" latinLnBrk="0">
              <a:buNone/>
              <a:defRPr lang="ar-SA" sz="1800" b="1"/>
            </a:lvl3pPr>
            <a:lvl4pPr marL="1371600" indent="0" algn="r" latinLnBrk="0">
              <a:buNone/>
              <a:defRPr lang="ar-SA" sz="1600" b="1"/>
            </a:lvl4pPr>
            <a:lvl5pPr marL="1828800" indent="0" algn="r" latinLnBrk="0">
              <a:buNone/>
              <a:defRPr lang="ar-SA" sz="1600" b="1"/>
            </a:lvl5pPr>
            <a:lvl6pPr marL="2286000" indent="0" algn="r" latinLnBrk="0">
              <a:buNone/>
              <a:defRPr lang="ar-SA" sz="1600" b="1"/>
            </a:lvl6pPr>
            <a:lvl7pPr marL="2743200" indent="0" algn="r" latinLnBrk="0">
              <a:buNone/>
              <a:defRPr lang="ar-SA" sz="1600" b="1"/>
            </a:lvl7pPr>
            <a:lvl8pPr marL="3200400" indent="0" algn="r" latinLnBrk="0">
              <a:buNone/>
              <a:defRPr lang="ar-SA" sz="1600" b="1"/>
            </a:lvl8pPr>
            <a:lvl9pPr marL="3657600" indent="0" algn="r" latinLnBrk="0">
              <a:buNone/>
              <a:defRPr lang="ar-SA" sz="1600" b="1"/>
            </a:lvl9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  <p:sp>
        <p:nvSpPr>
          <p:cNvPr id="4" name="عنصر نائب للمحتوى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>
            <a:normAutofit/>
          </a:bodyPr>
          <a:lstStyle>
            <a:lvl1pPr algn="r" latinLnBrk="0">
              <a:defRPr lang="ar-SA" sz="1800"/>
            </a:lvl1pPr>
            <a:lvl2pPr algn="r" latinLnBrk="0">
              <a:defRPr lang="ar-SA" sz="1600"/>
            </a:lvl2pPr>
            <a:lvl3pPr algn="r" latinLnBrk="0">
              <a:defRPr lang="ar-SA" sz="1400"/>
            </a:lvl3pPr>
            <a:lvl4pPr algn="r" latinLnBrk="0">
              <a:defRPr lang="ar-SA" sz="1200"/>
            </a:lvl4pPr>
            <a:lvl5pPr algn="r" latinLnBrk="0">
              <a:defRPr lang="ar-SA" sz="1200"/>
            </a:lvl5pPr>
          </a:lstStyle>
          <a:p>
            <a:pPr lvl="0" algn="r" rtl="1"/>
            <a:r>
              <a:rPr lang="ar-SA"/>
              <a:t>انقر لتحرير أنماط النص الرئيسي</a:t>
            </a:r>
          </a:p>
          <a:p>
            <a:pPr lvl="1" algn="r" rtl="1"/>
            <a:r>
              <a:rPr lang="ar-SA"/>
              <a:t>المستوى الثاني</a:t>
            </a:r>
          </a:p>
          <a:p>
            <a:pPr lvl="2" algn="r" rtl="1"/>
            <a:r>
              <a:rPr lang="ar-SA"/>
              <a:t>المستوى الثالث</a:t>
            </a:r>
          </a:p>
          <a:p>
            <a:pPr lvl="3" algn="r" rtl="1"/>
            <a:r>
              <a:rPr lang="ar-SA"/>
              <a:t>المستوى الرابع</a:t>
            </a:r>
          </a:p>
          <a:p>
            <a:pPr lvl="4" algn="r" rtl="1"/>
            <a:r>
              <a:rPr lang="ar-SA"/>
              <a:t>المستوى الخامس</a:t>
            </a:r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anchor="ctr">
            <a:normAutofit/>
          </a:bodyPr>
          <a:lstStyle>
            <a:lvl1pPr marL="0" indent="0" algn="r" latinLnBrk="0">
              <a:buNone/>
              <a:defRPr lang="ar-SA" sz="2000" b="0"/>
            </a:lvl1pPr>
            <a:lvl2pPr marL="457200" indent="0" algn="r" latinLnBrk="0">
              <a:buNone/>
              <a:defRPr lang="ar-SA" sz="2000" b="1"/>
            </a:lvl2pPr>
            <a:lvl3pPr marL="914400" indent="0" algn="r" latinLnBrk="0">
              <a:buNone/>
              <a:defRPr lang="ar-SA" sz="1800" b="1"/>
            </a:lvl3pPr>
            <a:lvl4pPr marL="1371600" indent="0" algn="r" latinLnBrk="0">
              <a:buNone/>
              <a:defRPr lang="ar-SA" sz="1600" b="1"/>
            </a:lvl4pPr>
            <a:lvl5pPr marL="1828800" indent="0" algn="r" latinLnBrk="0">
              <a:buNone/>
              <a:defRPr lang="ar-SA" sz="1600" b="1"/>
            </a:lvl5pPr>
            <a:lvl6pPr marL="2286000" indent="0" algn="r" latinLnBrk="0">
              <a:buNone/>
              <a:defRPr lang="ar-SA" sz="1600" b="1"/>
            </a:lvl6pPr>
            <a:lvl7pPr marL="2743200" indent="0" algn="r" latinLnBrk="0">
              <a:buNone/>
              <a:defRPr lang="ar-SA" sz="1600" b="1"/>
            </a:lvl7pPr>
            <a:lvl8pPr marL="3200400" indent="0" algn="r" latinLnBrk="0">
              <a:buNone/>
              <a:defRPr lang="ar-SA" sz="1600" b="1"/>
            </a:lvl8pPr>
            <a:lvl9pPr marL="3657600" indent="0" algn="r" latinLnBrk="0">
              <a:buNone/>
              <a:defRPr lang="ar-SA" sz="1600" b="1"/>
            </a:lvl9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  <p:sp>
        <p:nvSpPr>
          <p:cNvPr id="6" name="عنصر نائب للمحتوى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>
            <a:normAutofit/>
          </a:bodyPr>
          <a:lstStyle>
            <a:lvl1pPr algn="r" latinLnBrk="0">
              <a:defRPr lang="ar-SA" sz="1800"/>
            </a:lvl1pPr>
            <a:lvl2pPr algn="r" latinLnBrk="0">
              <a:defRPr lang="ar-SA" sz="1600"/>
            </a:lvl2pPr>
            <a:lvl3pPr algn="r" latinLnBrk="0">
              <a:defRPr lang="ar-SA" sz="1400"/>
            </a:lvl3pPr>
            <a:lvl4pPr algn="r" latinLnBrk="0">
              <a:defRPr lang="ar-SA" sz="1200"/>
            </a:lvl4pPr>
            <a:lvl5pPr algn="r" latinLnBrk="0">
              <a:defRPr lang="ar-SA" sz="1200"/>
            </a:lvl5pPr>
          </a:lstStyle>
          <a:p>
            <a:pPr lvl="0" algn="r" rtl="1"/>
            <a:r>
              <a:rPr lang="ar-SA"/>
              <a:t>انقر لتحرير أنماط النص الرئيسي</a:t>
            </a:r>
          </a:p>
          <a:p>
            <a:pPr lvl="1" algn="r" rtl="1"/>
            <a:r>
              <a:rPr lang="ar-SA"/>
              <a:t>المستوى الثاني</a:t>
            </a:r>
          </a:p>
          <a:p>
            <a:pPr lvl="2" algn="r" rtl="1"/>
            <a:r>
              <a:rPr lang="ar-SA"/>
              <a:t>المستوى الثالث</a:t>
            </a:r>
          </a:p>
          <a:p>
            <a:pPr lvl="3" algn="r" rtl="1"/>
            <a:r>
              <a:rPr lang="ar-SA"/>
              <a:t>المستوى الرابع</a:t>
            </a:r>
          </a:p>
          <a:p>
            <a:pPr lvl="4" algn="r" rtl="1"/>
            <a:r>
              <a:rPr lang="ar-SA"/>
              <a:t>المستوى الخامس</a:t>
            </a:r>
          </a:p>
        </p:txBody>
      </p:sp>
      <p:sp>
        <p:nvSpPr>
          <p:cNvPr id="7" name="عنصر نائب للتاريخ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8" name="عنصر نائب للتذييل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rtl="1"/>
            <a:endParaRPr lang="ar-SA"/>
          </a:p>
        </p:txBody>
      </p:sp>
      <p:sp>
        <p:nvSpPr>
          <p:cNvPr id="9" name="عنصر نائب لرقم الشريحة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0FA80CEA-FD2D-4EC2-A613-673FF48CDFD7}" type="slidenum">
              <a:rPr lang="ar-SA" smtClean="0"/>
              <a:pPr rtl="1"/>
              <a:t>‹#›</a:t>
            </a:fld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4" name="عنصر نائب للتذييل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rtl="1"/>
            <a:endParaRPr lang="ar-SA"/>
          </a:p>
        </p:txBody>
      </p:sp>
      <p:sp>
        <p:nvSpPr>
          <p:cNvPr id="5" name="عنصر نائب لرقم الشريحة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0FA80CEA-FD2D-4EC2-A613-673FF48CDFD7}" type="slidenum">
              <a:rPr lang="ar-SA" smtClean="0"/>
              <a:pPr rtl="1"/>
              <a:t>‹#›</a:t>
            </a:fld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شكل حر 4"/>
          <p:cNvSpPr/>
          <p:nvPr/>
        </p:nvSpPr>
        <p:spPr>
          <a:xfrm flipH="1"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6" name="شكل حر 5"/>
          <p:cNvSpPr/>
          <p:nvPr/>
        </p:nvSpPr>
        <p:spPr>
          <a:xfrm flipH="1">
            <a:off x="344249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2" name="عنصر نائب للتاريخ 1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3" name="عنصر نائب للتذييل 2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r" rtl="1"/>
            <a:endParaRPr lang="ar-SA"/>
          </a:p>
        </p:txBody>
      </p:sp>
      <p:sp>
        <p:nvSpPr>
          <p:cNvPr id="4" name="عنصر نائب لرقم الشريحة 3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0FA80CEA-FD2D-4EC2-A613-673FF48CDFD7}" type="slidenum">
              <a:rPr lang="ar-SA" smtClean="0"/>
              <a:pPr rtl="1"/>
              <a:t>‹#›</a:t>
            </a:fld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شكل حر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9" name="شكل حر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2" name="عنوان 1"/>
          <p:cNvSpPr>
            <a:spLocks noGrp="1"/>
          </p:cNvSpPr>
          <p:nvPr>
            <p:ph type="title"/>
          </p:nvPr>
        </p:nvSpPr>
        <p:spPr>
          <a:xfrm>
            <a:off x="1524000" y="1346201"/>
            <a:ext cx="3108960" cy="2082800"/>
          </a:xfrm>
        </p:spPr>
        <p:txBody>
          <a:bodyPr anchor="b">
            <a:normAutofit/>
          </a:bodyPr>
          <a:lstStyle>
            <a:lvl1pPr algn="r" latinLnBrk="0">
              <a:defRPr lang="ar-SA" sz="2200"/>
            </a:lvl1pPr>
          </a:lstStyle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4" name="عنصر نائب للنص 3"/>
          <p:cNvSpPr>
            <a:spLocks noGrp="1"/>
          </p:cNvSpPr>
          <p:nvPr>
            <p:ph type="body" sz="half" idx="2"/>
          </p:nvPr>
        </p:nvSpPr>
        <p:spPr>
          <a:xfrm>
            <a:off x="1524000" y="3564079"/>
            <a:ext cx="3108960" cy="2150921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1200"/>
              </a:spcBef>
              <a:buNone/>
              <a:defRPr lang="ar-SA" sz="1400"/>
            </a:lvl1pPr>
            <a:lvl2pPr marL="457200" indent="0" algn="r" latinLnBrk="0">
              <a:buNone/>
              <a:defRPr lang="ar-SA" sz="1400"/>
            </a:lvl2pPr>
            <a:lvl3pPr marL="914400" indent="0" algn="r" latinLnBrk="0">
              <a:buNone/>
              <a:defRPr lang="ar-SA" sz="1200"/>
            </a:lvl3pPr>
            <a:lvl4pPr marL="1371600" indent="0" algn="r" latinLnBrk="0">
              <a:buNone/>
              <a:defRPr lang="ar-SA" sz="1000"/>
            </a:lvl4pPr>
            <a:lvl5pPr marL="1828800" indent="0" algn="r" latinLnBrk="0">
              <a:buNone/>
              <a:defRPr lang="ar-SA" sz="1000"/>
            </a:lvl5pPr>
            <a:lvl6pPr marL="2286000" indent="0" algn="r" latinLnBrk="0">
              <a:buNone/>
              <a:defRPr lang="ar-SA" sz="1000"/>
            </a:lvl6pPr>
            <a:lvl7pPr marL="2743200" indent="0" algn="r" latinLnBrk="0">
              <a:buNone/>
              <a:defRPr lang="ar-SA" sz="1000"/>
            </a:lvl7pPr>
            <a:lvl8pPr marL="3200400" indent="0" algn="r" latinLnBrk="0">
              <a:buNone/>
              <a:defRPr lang="ar-SA" sz="1000"/>
            </a:lvl8pPr>
            <a:lvl9pPr marL="3657600" indent="0" algn="r" latinLnBrk="0">
              <a:buNone/>
              <a:defRPr lang="ar-SA" sz="1000"/>
            </a:lvl9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rtl="1"/>
            <a:endParaRPr lang="ar-SA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0FA80CEA-FD2D-4EC2-A613-673FF48CDFD7}" type="slidenum">
              <a:rPr lang="ar-SA" smtClean="0"/>
              <a:pPr rtl="1"/>
              <a:t>‹#›</a:t>
            </a:fld>
            <a:endParaRPr lang="ar-SA" dirty="0"/>
          </a:p>
        </p:txBody>
      </p:sp>
      <p:sp>
        <p:nvSpPr>
          <p:cNvPr id="11" name="عنصر نائب للمحتوى 2"/>
          <p:cNvSpPr>
            <a:spLocks noGrp="1"/>
          </p:cNvSpPr>
          <p:nvPr>
            <p:ph idx="1"/>
          </p:nvPr>
        </p:nvSpPr>
        <p:spPr>
          <a:xfrm>
            <a:off x="4907280" y="687035"/>
            <a:ext cx="6675120" cy="5029200"/>
          </a:xfrm>
        </p:spPr>
        <p:txBody>
          <a:bodyPr>
            <a:normAutofit/>
          </a:bodyPr>
          <a:lstStyle>
            <a:lvl1pPr algn="r" latinLnBrk="0">
              <a:defRPr lang="ar-SA" sz="2000"/>
            </a:lvl1pPr>
            <a:lvl2pPr algn="r" latinLnBrk="0">
              <a:defRPr lang="ar-SA" sz="1800"/>
            </a:lvl2pPr>
            <a:lvl3pPr algn="r" latinLnBrk="0">
              <a:defRPr lang="ar-SA" sz="1600"/>
            </a:lvl3pPr>
            <a:lvl4pPr algn="r" latinLnBrk="0">
              <a:defRPr lang="ar-SA" sz="1400"/>
            </a:lvl4pPr>
            <a:lvl5pPr algn="r" latinLnBrk="0">
              <a:defRPr lang="ar-SA" sz="1400"/>
            </a:lvl5pPr>
            <a:lvl6pPr algn="r" latinLnBrk="0">
              <a:defRPr lang="ar-SA" sz="2000"/>
            </a:lvl6pPr>
            <a:lvl7pPr algn="r" latinLnBrk="0">
              <a:defRPr lang="ar-SA" sz="2000"/>
            </a:lvl7pPr>
            <a:lvl8pPr algn="r" latinLnBrk="0">
              <a:defRPr lang="ar-SA" sz="2000"/>
            </a:lvl8pPr>
            <a:lvl9pPr algn="r" latinLnBrk="0">
              <a:defRPr lang="ar-SA" sz="2000"/>
            </a:lvl9pPr>
          </a:lstStyle>
          <a:p>
            <a:pPr lvl="0" algn="r" rtl="1"/>
            <a:r>
              <a:rPr lang="ar-SA"/>
              <a:t>انقر لتحرير أنماط النص الرئيسي</a:t>
            </a:r>
          </a:p>
          <a:p>
            <a:pPr lvl="1" algn="r" rtl="1"/>
            <a:r>
              <a:rPr lang="ar-SA"/>
              <a:t>المستوى الثاني</a:t>
            </a:r>
          </a:p>
          <a:p>
            <a:pPr lvl="2" algn="r" rtl="1"/>
            <a:r>
              <a:rPr lang="ar-SA"/>
              <a:t>المستوى الثالث</a:t>
            </a:r>
          </a:p>
          <a:p>
            <a:pPr lvl="3" algn="r" rtl="1"/>
            <a:r>
              <a:rPr lang="ar-SA"/>
              <a:t>المستوى الرابع</a:t>
            </a:r>
          </a:p>
          <a:p>
            <a:pPr lvl="4" algn="r" rtl="1"/>
            <a:r>
              <a:rPr lang="ar-SA"/>
              <a:t>المستوى الخامس</a:t>
            </a:r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شكل حر 7"/>
          <p:cNvSpPr/>
          <p:nvPr/>
        </p:nvSpPr>
        <p:spPr>
          <a:xfrm>
            <a:off x="440804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9" name="شكل حر 8"/>
          <p:cNvSpPr/>
          <p:nvPr/>
        </p:nvSpPr>
        <p:spPr>
          <a:xfrm flipH="1">
            <a:off x="567157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10" name="شكل حر 9"/>
          <p:cNvSpPr/>
          <p:nvPr/>
        </p:nvSpPr>
        <p:spPr>
          <a:xfrm flipH="1">
            <a:off x="545968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 dirty="0">
              <a:latin typeface="Tahoma" panose="020B0604030504040204" pitchFamily="34" charset="0"/>
            </a:endParaRPr>
          </a:p>
        </p:txBody>
      </p:sp>
      <p:grpSp>
        <p:nvGrpSpPr>
          <p:cNvPr id="11" name="مجموعة 10"/>
          <p:cNvGrpSpPr/>
          <p:nvPr/>
        </p:nvGrpSpPr>
        <p:grpSpPr>
          <a:xfrm flipH="1">
            <a:off x="630437" y="4343400"/>
            <a:ext cx="1950459" cy="1430338"/>
            <a:chOff x="9272588" y="4027487"/>
            <a:chExt cx="2381249" cy="1746251"/>
          </a:xfrm>
        </p:grpSpPr>
        <p:sp>
          <p:nvSpPr>
            <p:cNvPr id="12" name="شكل حر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13" name="شكل حر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14" name="شكل حر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15" name="شكل حر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16" name="شكل حر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17" name="شكل حر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18" name="شكل حر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19" name="شكل حر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20" name="شكل حر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21" name="شكل حر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22" name="شكل حر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23" name="مستطيل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24" name="شكل حر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25" name="شكل حر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26" name="شكل حر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27" name="شكل حر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</p:grpSp>
      <p:sp>
        <p:nvSpPr>
          <p:cNvPr id="2" name="عنوان 1"/>
          <p:cNvSpPr>
            <a:spLocks noGrp="1"/>
          </p:cNvSpPr>
          <p:nvPr userDrawn="1">
            <p:ph type="title"/>
          </p:nvPr>
        </p:nvSpPr>
        <p:spPr>
          <a:xfrm>
            <a:off x="1538171" y="1346201"/>
            <a:ext cx="3108960" cy="2082800"/>
          </a:xfrm>
        </p:spPr>
        <p:txBody>
          <a:bodyPr anchor="b">
            <a:normAutofit/>
          </a:bodyPr>
          <a:lstStyle>
            <a:lvl1pPr algn="r" latinLnBrk="0">
              <a:defRPr lang="ar-SA" sz="2200"/>
            </a:lvl1pPr>
          </a:lstStyle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4" name="عنصر نائب للنص 3"/>
          <p:cNvSpPr>
            <a:spLocks noGrp="1"/>
          </p:cNvSpPr>
          <p:nvPr userDrawn="1">
            <p:ph type="body" sz="half" idx="2"/>
          </p:nvPr>
        </p:nvSpPr>
        <p:spPr>
          <a:xfrm>
            <a:off x="1538172" y="3564078"/>
            <a:ext cx="3108960" cy="785824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1200"/>
              </a:spcBef>
              <a:buNone/>
              <a:defRPr lang="ar-SA" sz="1400"/>
            </a:lvl1pPr>
            <a:lvl2pPr marL="457200" indent="0" algn="r" latinLnBrk="0">
              <a:buNone/>
              <a:defRPr lang="ar-SA" sz="1400"/>
            </a:lvl2pPr>
            <a:lvl3pPr marL="914400" indent="0" algn="r" latinLnBrk="0">
              <a:buNone/>
              <a:defRPr lang="ar-SA" sz="1200"/>
            </a:lvl3pPr>
            <a:lvl4pPr marL="1371600" indent="0" algn="r" latinLnBrk="0">
              <a:buNone/>
              <a:defRPr lang="ar-SA" sz="1000"/>
            </a:lvl4pPr>
            <a:lvl5pPr marL="1828800" indent="0" algn="r" latinLnBrk="0">
              <a:buNone/>
              <a:defRPr lang="ar-SA" sz="1000"/>
            </a:lvl5pPr>
            <a:lvl6pPr marL="2286000" indent="0" algn="r" latinLnBrk="0">
              <a:buNone/>
              <a:defRPr lang="ar-SA" sz="1000"/>
            </a:lvl6pPr>
            <a:lvl7pPr marL="2743200" indent="0" algn="r" latinLnBrk="0">
              <a:buNone/>
              <a:defRPr lang="ar-SA" sz="1000"/>
            </a:lvl7pPr>
            <a:lvl8pPr marL="3200400" indent="0" algn="r" latinLnBrk="0">
              <a:buNone/>
              <a:defRPr lang="ar-SA" sz="1000"/>
            </a:lvl8pPr>
            <a:lvl9pPr marL="3657600" indent="0" algn="r" latinLnBrk="0">
              <a:buNone/>
              <a:defRPr lang="ar-SA" sz="1000"/>
            </a:lvl9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  <p:sp>
        <p:nvSpPr>
          <p:cNvPr id="5" name="عنصر نائب للتاريخ 4"/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6" name="عنصر نائب للتذييل 5"/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r" rtl="1"/>
            <a:endParaRPr lang="ar-SA"/>
          </a:p>
        </p:txBody>
      </p:sp>
      <p:sp>
        <p:nvSpPr>
          <p:cNvPr id="7" name="عنصر نائب لرقم الشريحة 6"/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0FA80CEA-FD2D-4EC2-A613-673FF48CDFD7}" type="slidenum">
              <a:rPr lang="ar-SA" smtClean="0"/>
              <a:pPr rtl="1"/>
              <a:t>‹#›</a:t>
            </a:fld>
            <a:endParaRPr lang="ar-SA"/>
          </a:p>
        </p:txBody>
      </p:sp>
      <p:grpSp>
        <p:nvGrpSpPr>
          <p:cNvPr id="28" name="مجموعة 27"/>
          <p:cNvGrpSpPr/>
          <p:nvPr userDrawn="1"/>
        </p:nvGrpSpPr>
        <p:grpSpPr>
          <a:xfrm>
            <a:off x="4632258" y="660142"/>
            <a:ext cx="6945172" cy="5330510"/>
            <a:chOff x="1855788" y="306388"/>
            <a:chExt cx="8470900" cy="6237288"/>
          </a:xfrm>
        </p:grpSpPr>
        <p:sp>
          <p:nvSpPr>
            <p:cNvPr id="29" name="شكل حر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0" name="شكل حر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1" name="شكل بيضاوي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2" name="شكل بيضاوي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3" name="شكل بيضاوي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4" name="شكل بيضاوي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5" name="شكل حر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6" name="شكل حر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7" name="شكل حر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8" name="شكل حر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39" name="شكل حر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40" name="شكل حر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41" name="شكل حر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42" name="شكل حر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43" name="شكل حر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44" name="شكل حر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45" name="شكل حر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  <p:sp>
          <p:nvSpPr>
            <p:cNvPr id="46" name="شكل حر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ar-SA" dirty="0">
                <a:latin typeface="Tahoma" panose="020B0604030504040204" pitchFamily="34" charset="0"/>
              </a:endParaRPr>
            </a:p>
          </p:txBody>
        </p:sp>
      </p:grpSp>
      <p:sp>
        <p:nvSpPr>
          <p:cNvPr id="50" name="عنصر نائب للصورة 49"/>
          <p:cNvSpPr>
            <a:spLocks noGrp="1"/>
          </p:cNvSpPr>
          <p:nvPr userDrawn="1">
            <p:ph type="pic" idx="1"/>
          </p:nvPr>
        </p:nvSpPr>
        <p:spPr>
          <a:xfrm>
            <a:off x="509754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>
            <a:noAutofit/>
          </a:bodyPr>
          <a:lstStyle>
            <a:lvl1pPr marL="0" indent="0" algn="ctr" latinLnBrk="0">
              <a:buNone/>
              <a:defRPr lang="ar-SA" sz="1600"/>
            </a:lvl1pPr>
            <a:lvl2pPr marL="457200" indent="0" algn="r" latinLnBrk="0">
              <a:buNone/>
              <a:defRPr lang="ar-SA" sz="2800"/>
            </a:lvl2pPr>
            <a:lvl3pPr marL="914400" indent="0" algn="r" latinLnBrk="0">
              <a:buNone/>
              <a:defRPr lang="ar-SA" sz="2400"/>
            </a:lvl3pPr>
            <a:lvl4pPr marL="1371600" indent="0" algn="r" latinLnBrk="0">
              <a:buNone/>
              <a:defRPr lang="ar-SA" sz="2000"/>
            </a:lvl4pPr>
            <a:lvl5pPr marL="1828800" indent="0" algn="r" latinLnBrk="0">
              <a:buNone/>
              <a:defRPr lang="ar-SA" sz="2000"/>
            </a:lvl5pPr>
            <a:lvl6pPr marL="2286000" indent="0" algn="r" latinLnBrk="0">
              <a:buNone/>
              <a:defRPr lang="ar-SA" sz="2000"/>
            </a:lvl6pPr>
            <a:lvl7pPr marL="2743200" indent="0" algn="r" latinLnBrk="0">
              <a:buNone/>
              <a:defRPr lang="ar-SA" sz="2000"/>
            </a:lvl7pPr>
            <a:lvl8pPr marL="3200400" indent="0" algn="r" latinLnBrk="0">
              <a:buNone/>
              <a:defRPr lang="ar-SA" sz="2000"/>
            </a:lvl8pPr>
            <a:lvl9pPr marL="3657600" indent="0" algn="r" latinLnBrk="0">
              <a:buNone/>
              <a:defRPr lang="ar-SA" sz="2000"/>
            </a:lvl9pPr>
          </a:lstStyle>
          <a:p>
            <a:pPr lvl="0" algn="r" rtl="1"/>
            <a:r>
              <a:rPr lang="ar-SA" dirty="0"/>
              <a:t>انقر فوق الأيقونة لإضافة صورة</a:t>
            </a:r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3" name="عنصر نائب للنص العمودي 2"/>
          <p:cNvSpPr>
            <a:spLocks noGrp="1"/>
          </p:cNvSpPr>
          <p:nvPr>
            <p:ph type="body" orient="vert" idx="1"/>
          </p:nvPr>
        </p:nvSpPr>
        <p:spPr>
          <a:xfrm flipV="1">
            <a:off x="1524000" y="1943100"/>
            <a:ext cx="9144000" cy="3771899"/>
          </a:xfrm>
        </p:spPr>
        <p:txBody>
          <a:bodyPr vert="eaVert"/>
          <a:lstStyle/>
          <a:p>
            <a:pPr lvl="0" algn="r" rtl="1"/>
            <a:r>
              <a:rPr lang="ar-SA"/>
              <a:t>انقر لتحرير أنماط النص الرئيسي</a:t>
            </a:r>
          </a:p>
          <a:p>
            <a:pPr lvl="1" algn="r" rtl="1"/>
            <a:r>
              <a:rPr lang="ar-SA"/>
              <a:t>المستوى الثاني</a:t>
            </a:r>
          </a:p>
          <a:p>
            <a:pPr lvl="2" algn="r" rtl="1"/>
            <a:r>
              <a:rPr lang="ar-SA"/>
              <a:t>المستوى الثالث</a:t>
            </a:r>
          </a:p>
          <a:p>
            <a:pPr lvl="3" algn="r" rtl="1"/>
            <a:r>
              <a:rPr lang="ar-SA"/>
              <a:t>المستوى الرابع</a:t>
            </a:r>
          </a:p>
          <a:p>
            <a:pPr lvl="4" algn="r" rtl="1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rtl="1"/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0FA80CEA-FD2D-4EC2-A613-673FF48CDFD7}" type="slidenum">
              <a:rPr lang="ar-SA" smtClean="0"/>
              <a:pPr rtl="1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/>
          <p:cNvSpPr>
            <a:spLocks noGrp="1"/>
          </p:cNvSpPr>
          <p:nvPr>
            <p:ph type="title" orient="vert"/>
          </p:nvPr>
        </p:nvSpPr>
        <p:spPr>
          <a:xfrm flipV="1">
            <a:off x="1492250" y="592667"/>
            <a:ext cx="1943100" cy="5122333"/>
          </a:xfrm>
        </p:spPr>
        <p:txBody>
          <a:bodyPr vert="eaVert"/>
          <a:lstStyle/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3" name="عنصر نائب للنص العمودي 2"/>
          <p:cNvSpPr>
            <a:spLocks noGrp="1"/>
          </p:cNvSpPr>
          <p:nvPr>
            <p:ph type="body" orient="vert" idx="1"/>
          </p:nvPr>
        </p:nvSpPr>
        <p:spPr>
          <a:xfrm flipV="1">
            <a:off x="3619500" y="592667"/>
            <a:ext cx="7048500" cy="5122333"/>
          </a:xfrm>
        </p:spPr>
        <p:txBody>
          <a:bodyPr vert="eaVert"/>
          <a:lstStyle/>
          <a:p>
            <a:pPr lvl="0" algn="r" rtl="1"/>
            <a:r>
              <a:rPr lang="ar-SA"/>
              <a:t>انقر لتحرير أنماط النص الرئيسي</a:t>
            </a:r>
          </a:p>
          <a:p>
            <a:pPr lvl="1" algn="r" rtl="1"/>
            <a:r>
              <a:rPr lang="ar-SA"/>
              <a:t>المستوى الثاني</a:t>
            </a:r>
          </a:p>
          <a:p>
            <a:pPr lvl="2" algn="r" rtl="1"/>
            <a:r>
              <a:rPr lang="ar-SA"/>
              <a:t>المستوى الثالث</a:t>
            </a:r>
          </a:p>
          <a:p>
            <a:pPr lvl="3" algn="r" rtl="1"/>
            <a:r>
              <a:rPr lang="ar-SA"/>
              <a:t>المستوى الرابع</a:t>
            </a:r>
          </a:p>
          <a:p>
            <a:pPr lvl="4" algn="r" rtl="1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rtl="1"/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0FA80CEA-FD2D-4EC2-A613-673FF48CDFD7}" type="slidenum">
              <a:rPr lang="ar-SA" smtClean="0"/>
              <a:pPr rtl="1"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شريحة العنوان مع صور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شكل حر 6"/>
          <p:cNvSpPr/>
          <p:nvPr userDrawn="1"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" name="شكل حر 7"/>
          <p:cNvSpPr/>
          <p:nvPr userDrawn="1"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" name="شكل حر 382"/>
          <p:cNvSpPr>
            <a:spLocks noEditPoints="1"/>
          </p:cNvSpPr>
          <p:nvPr userDrawn="1"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" name="شكل حر 383"/>
          <p:cNvSpPr>
            <a:spLocks noEditPoints="1"/>
          </p:cNvSpPr>
          <p:nvPr userDrawn="1"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" name="شكل حر 384"/>
          <p:cNvSpPr>
            <a:spLocks noEditPoints="1"/>
          </p:cNvSpPr>
          <p:nvPr userDrawn="1"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" name="شكل حر 11"/>
          <p:cNvSpPr/>
          <p:nvPr userDrawn="1"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" name="شكل حر 382"/>
          <p:cNvSpPr>
            <a:spLocks noEditPoints="1"/>
          </p:cNvSpPr>
          <p:nvPr userDrawn="1"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" name="شكل حر 385"/>
          <p:cNvSpPr>
            <a:spLocks noEditPoints="1"/>
          </p:cNvSpPr>
          <p:nvPr userDrawn="1"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" name="شكل حر 383"/>
          <p:cNvSpPr>
            <a:spLocks noEditPoints="1"/>
          </p:cNvSpPr>
          <p:nvPr userDrawn="1"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" name="شكل حر 382"/>
          <p:cNvSpPr>
            <a:spLocks noEditPoints="1"/>
          </p:cNvSpPr>
          <p:nvPr userDrawn="1"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" name="شكل حر 383"/>
          <p:cNvSpPr>
            <a:spLocks noEditPoints="1"/>
          </p:cNvSpPr>
          <p:nvPr userDrawn="1"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pic>
        <p:nvPicPr>
          <p:cNvPr id="16" name="الصورة 1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7" name="مجموعة 18"/>
          <p:cNvGrpSpPr/>
          <p:nvPr userDrawn="1"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18" name="شكل حر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" name="شكل حر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" name="شكل حر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" name="شكل حر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" name="شكل حر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" name="شكل حر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" name="شكل حر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" name="شكل حر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" name="شكل حر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" name="مستطيل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" name="شكل حر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" name="مستطيل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" name="شكل حر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" name="شكل حر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" name="شكل حر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" name="شكل حر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" name="شكل حر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" name="مستطيل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" name="شكل حر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" name="شكل حر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" name="شكل حر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" name="شكل حر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" name="شكل حر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1" name="شكل حر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2" name="مستطيل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3" name="شكل حر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4" name="شكل حر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5" name="شكل حر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6" name="شكل حر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7" name="شكل حر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8" name="شكل حر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9" name="شكل حر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0" name="شكل حر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1" name="شكل حر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2" name="شكل حر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3" name="شكل حر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4" name="شكل حر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5" name="شكل حر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6" name="شكل حر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7" name="مستطيل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8" name="شكل حر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9" name="شكل حر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0" name="شكل حر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1" name="شكل حر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" name="شكل حر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" name="شكل حر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" name="شكل حر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" name="شكل حر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" name="شكل حر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" name="شكل حر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" name="شكل حر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" name="شكل حر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" name="شكل حر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" name="شكل حر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" name="شكل حر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3" name="شكل حر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" name="شكل حر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" name="شكل حر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6" name="شكل حر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7" name="شكل حر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" name="شكل حر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" name="شكل حر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0" name="شكل حر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1" name="شكل حر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2" name="شكل حر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3" name="شكل حر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4" name="شكل حر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5" name="شكل حر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6" name="مستطيل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7" name="شكل حر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8" name="شكل حر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9" name="شكل حر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0" name="شكل حر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1" name="شكل حر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2" name="شكل حر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3" name="شكل حر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4" name="شكل حر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5" name="شكل حر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6" name="شكل حر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7" name="شكل حر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8" name="شكل حر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9" name="مستطيل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0" name="شكل حر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1" name="مستطيل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2" name="شكل حر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3" name="شكل حر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4" name="شكل حر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5" name="شكل حر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6" name="شكل حر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7" name="شكل حر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8" name="شكل حر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9" name="شكل حر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0" name="شكل حر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1" name="شكل حر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2" name="شكل حر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3" name="شكل حر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4" name="شكل حر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5" name="مستطيل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6" name="شكل حر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7" name="شكل حر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8" name="مستطيل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9" name="شكل حر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0" name="شكل حر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1" name="شكل حر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2" name="شكل حر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3" name="شكل حر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4" name="شكل حر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5" name="شكل حر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6" name="شكل حر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7" name="شكل حر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8" name="شكل حر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9" name="شكل حر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0" name="شكل حر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1" name="شكل حر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2" name="شكل حر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3" name="شكل حر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134" name="شكل حر 380"/>
          <p:cNvSpPr>
            <a:spLocks noEditPoints="1"/>
          </p:cNvSpPr>
          <p:nvPr userDrawn="1"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5" name="شكل حر 382"/>
          <p:cNvSpPr>
            <a:spLocks noEditPoints="1"/>
          </p:cNvSpPr>
          <p:nvPr userDrawn="1"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6" name="شكل حر 381"/>
          <p:cNvSpPr>
            <a:spLocks noEditPoints="1"/>
          </p:cNvSpPr>
          <p:nvPr userDrawn="1"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7" name="شكل حر 383"/>
          <p:cNvSpPr>
            <a:spLocks noEditPoints="1"/>
          </p:cNvSpPr>
          <p:nvPr userDrawn="1"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138" name="مجموعة 139"/>
          <p:cNvGrpSpPr/>
          <p:nvPr userDrawn="1"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39" name="شكل حر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0" name="شكل حر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1" name="شكل بيضوي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2" name="شكل بيضوي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3" name="شكل بيضوي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4" name="شكل بيضوي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5" name="شكل حر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6" name="شكل حر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7" name="شكل حر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8" name="شكل حر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9" name="شكل حر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0" name="شكل حر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1" name="شكل حر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2" name="شكل حر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3" name="شكل حر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4" name="شكل حر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5" name="شكل حر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6" name="شكل حر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157" name="شكل حر 385"/>
          <p:cNvSpPr>
            <a:spLocks noEditPoints="1"/>
          </p:cNvSpPr>
          <p:nvPr userDrawn="1"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8" name="شكل حر 383"/>
          <p:cNvSpPr>
            <a:spLocks noEditPoints="1"/>
          </p:cNvSpPr>
          <p:nvPr userDrawn="1"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9" name="شكل حر 380"/>
          <p:cNvSpPr>
            <a:spLocks noEditPoints="1"/>
          </p:cNvSpPr>
          <p:nvPr userDrawn="1"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0" name="شكل حر 382"/>
          <p:cNvSpPr>
            <a:spLocks noEditPoints="1"/>
          </p:cNvSpPr>
          <p:nvPr userDrawn="1"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1" name="شكل حر 381"/>
          <p:cNvSpPr>
            <a:spLocks noEditPoints="1"/>
          </p:cNvSpPr>
          <p:nvPr userDrawn="1"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2" name="شكل حر 384"/>
          <p:cNvSpPr>
            <a:spLocks noEditPoints="1"/>
          </p:cNvSpPr>
          <p:nvPr userDrawn="1"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3" name="شكل حر 381"/>
          <p:cNvSpPr>
            <a:spLocks noEditPoints="1"/>
          </p:cNvSpPr>
          <p:nvPr userDrawn="1"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4" name="شكل حر 384"/>
          <p:cNvSpPr>
            <a:spLocks noEditPoints="1"/>
          </p:cNvSpPr>
          <p:nvPr userDrawn="1"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5" name="شكل حر 385"/>
          <p:cNvSpPr>
            <a:spLocks noEditPoints="1"/>
          </p:cNvSpPr>
          <p:nvPr userDrawn="1"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6" name="شكل حر 382"/>
          <p:cNvSpPr>
            <a:spLocks noEditPoints="1"/>
          </p:cNvSpPr>
          <p:nvPr userDrawn="1"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7" name="شكل حر 380"/>
          <p:cNvSpPr>
            <a:spLocks noEditPoints="1"/>
          </p:cNvSpPr>
          <p:nvPr userDrawn="1"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8" name="شكل حر 382"/>
          <p:cNvSpPr>
            <a:spLocks noEditPoints="1"/>
          </p:cNvSpPr>
          <p:nvPr userDrawn="1"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9" name="شكل حر 381"/>
          <p:cNvSpPr>
            <a:spLocks noEditPoints="1"/>
          </p:cNvSpPr>
          <p:nvPr userDrawn="1"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0" name="شكل حر 383"/>
          <p:cNvSpPr>
            <a:spLocks noEditPoints="1"/>
          </p:cNvSpPr>
          <p:nvPr userDrawn="1"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171" name="مجموعة 172"/>
          <p:cNvGrpSpPr/>
          <p:nvPr userDrawn="1"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2" name="مجموعة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5" name="شكل حر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6" name="شكل حر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7" name="شكل حر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8" name="شكل حر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9" name="شكل حر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0" name="شكل حر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1" name="شكل حر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2" name="شكل حر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3" name="شكل حر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4" name="شكل حر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5" name="شكل حر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6" name="شكل حر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7" name="شكل حر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8" name="شكل حر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9" name="شكل حر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0" name="شكل حر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1" name="شكل حر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2" name="شكل حر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3" name="شكل حر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4" name="شكل حر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5" name="شكل حر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6" name="شكل حر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7" name="شكل حر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8" name="شكل حر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9" name="شكل حر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0" name="شكل حر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1" name="شكل حر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2" name="شكل حر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3" name="شكل حر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4" name="شكل حر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5" name="شكل حر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6" name="شكل حر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7" name="شكل حر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8" name="شكل حر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9" name="شكل حر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0" name="شكل حر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1" name="شكل حر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2" name="شكل حر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3" name="شكل حر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4" name="شكل حر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5" name="شكل حر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6" name="شكل حر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7" name="شكل حر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8" name="مستطيل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9" name="شكل حر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0" name="مستطيل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1" name="شكل حر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2" name="شكل حر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3" name="شكل حر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4" name="شكل حر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5" name="مستطيل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6" name="شكل حر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7" name="شكل حر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8" name="شكل حر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9" name="شكل حر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0" name="شكل حر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1" name="شكل حر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2" name="شكل حر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3" name="شكل حر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4" name="شكل حر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5" name="شكل حر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6" name="شكل حر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7" name="شكل حر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8" name="شكل حر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9" name="شكل حر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0" name="شكل حر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1" name="شكل حر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2" name="شكل حر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3" name="شكل حر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4" name="مستطيل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5" name="شكل حر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6" name="شكل حر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7" name="شكل حر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8" name="شكل حر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9" name="مستطيل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0" name="شكل حر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1" name="شكل حر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2" name="شكل حر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3" name="شكل حر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4" name="شكل حر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5" name="شكل حر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6" name="شكل حر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7" name="شكل حر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8" name="شكل حر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9" name="شكل حر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0" name="شكل حر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1" name="مستطيل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2" name="شكل حر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3" name="شكل حر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4" name="شكل حر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5" name="شكل حر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6" name="شكل حر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7" name="شكل حر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8" name="مستطيل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9" name="شكل حر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0" name="شكل حر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1" name="شكل حر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2" name="شكل حر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3" name="شكل حر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4" name="شكل حر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5" name="شكل حر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6" name="شكل حر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7" name="شكل حر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8" name="شكل حر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9" name="شكل حر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0" name="شكل حر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1" name="مستطيل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2" name="شكل حر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3" name="شكل حر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4" name="شكل حر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5" name="مستطيل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6" name="شكل حر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7" name="شكل حر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8" name="شكل حر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9" name="شكل حر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0" name="شكل حر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1" name="شكل حر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2" name="مستطيل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3" name="شكل حر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4" name="شكل حر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5" name="شكل حر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6" name="شكل حر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7" name="شكل حر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8" name="شكل حر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9" name="شكل حر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0" name="شكل حر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1" name="شكل حر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2" name="شكل حر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3" name="شكل حر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4" name="مستطيل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5" name="شكل حر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6" name="شكل حر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7" name="شكل حر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8" name="شكل حر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9" name="مستطيل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0" name="شكل حر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1" name="مستطيل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2" name="شكل حر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3" name="شكل حر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4" name="شكل حر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5" name="شكل حر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6" name="شكل حر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7" name="شكل حر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8" name="شكل حر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9" name="شكل حر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0" name="شكل حر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1" name="مستطيل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2" name="شكل حر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3" name="شكل حر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4" name="شكل حر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5" name="شكل حر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6" name="شكل حر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7" name="شكل حر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8" name="شكل حر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9" name="شكل حر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0" name="شكل حر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1" name="شكل حر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2" name="شكل حر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3" name="شكل حر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4" name="شكل حر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5" name="شكل حر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6" name="شكل حر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7" name="شكل حر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8" name="شكل حر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9" name="شكل حر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0" name="شكل حر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1" name="شكل حر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2" name="شكل حر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3" name="شكل حر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4" name="شكل حر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5" name="شكل حر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6" name="شكل حر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7" name="شكل حر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8" name="شكل حر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9" name="شكل حر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0" name="شكل حر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1" name="شكل حر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2" name="شكل حر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3" name="شكل حر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4" name="شكل حر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5" name="شكل حر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6" name="شكل حر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7" name="شكل حر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8" name="شكل حر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9" name="شكل حر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0" name="شكل حر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1" name="شكل حر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2" name="شكل حر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3" name="شكل حر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4" name="شكل حر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5" name="شكل حر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6" name="شكل حر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7" name="شكل حر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8" name="شكل حر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9" name="شكل حر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00" name="شكل حر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01" name="شكل حر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02" name="شكل حر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03" name="شكل حر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04" name="شكل حر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</p:grpSp>
        <p:grpSp>
          <p:nvGrpSpPr>
            <p:cNvPr id="173" name="مجموعة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5" name="شكل حر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06" name="شكل حر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07" name="شكل حر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08" name="شكل حر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09" name="مستطيل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0" name="شكل حر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1" name="شكل حر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2" name="شكل حر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3" name="شكل حر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4" name="شكل حر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5" name="شكل حر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6" name="شكل حر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7" name="شكل حر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8" name="شكل حر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19" name="شكل حر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0" name="شكل حر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1" name="شكل حر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2" name="شكل حر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3" name="شكل حر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4" name="شكل حر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5" name="شكل حر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6" name="شكل حر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7" name="شكل حر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8" name="شكل حر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29" name="شكل حر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0" name="شكل حر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1" name="شكل حر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2" name="شكل حر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3" name="شكل حر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4" name="شكل حر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5" name="شكل حر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6" name="شكل حر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7" name="شكل حر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8" name="شكل حر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39" name="شكل حر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0" name="شكل حر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1" name="شكل حر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2" name="شكل حر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3" name="شكل حر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4" name="شكل حر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5" name="شكل حر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6" name="شكل حر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7" name="شكل حر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8" name="شكل حر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49" name="شكل حر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0" name="شكل حر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1" name="شكل حر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2" name="شكل حر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3" name="شكل حر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4" name="شكل حر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5" name="شكل حر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6" name="شكل حر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7" name="شكل حر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8" name="شكل حر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59" name="شكل حر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0" name="شكل حر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1" name="شكل حر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2" name="شكل حر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3" name="شكل حر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4" name="شكل حر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5" name="شكل حر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6" name="شكل حر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7" name="شكل حر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8" name="شكل حر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69" name="شكل حر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0" name="شكل حر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1" name="شكل حر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2" name="شكل حر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3" name="شكل حر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4" name="شكل حر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5" name="شكل حر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6" name="شكل حر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7" name="شكل حر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8" name="شكل حر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79" name="شكل حر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0" name="شكل حر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1" name="شكل حر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2" name="شكل حر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3" name="مستطيل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4" name="شكل حر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5" name="شكل حر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6" name="شكل حر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7" name="شكل حر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8" name="شكل حر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89" name="شكل حر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0" name="شكل حر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1" name="شكل حر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2" name="شكل حر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3" name="شكل حر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4" name="شكل حر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5" name="شكل حر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6" name="شكل حر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7" name="شكل حر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8" name="شكل حر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299" name="شكل حر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0" name="شكل حر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1" name="شكل حر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2" name="شكل حر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3" name="شكل حر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4" name="شكل حر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5" name="شكل حر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6" name="شكل حر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7" name="شكل حر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8" name="شكل حر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09" name="شكل حر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0" name="شكل حر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1" name="شكل حر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2" name="شكل حر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3" name="شكل حر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4" name="شكل حر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5" name="شكل حر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6" name="مستطيل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7" name="شكل حر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8" name="شكل حر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19" name="شكل حر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0" name="شكل حر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1" name="شكل حر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2" name="شكل حر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3" name="شكل حر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4" name="شكل حر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5" name="شكل حر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6" name="شكل حر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7" name="شكل حر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8" name="شكل حر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29" name="شكل حر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0" name="شكل حر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1" name="شكل حر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2" name="شكل حر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3" name="شكل حر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4" name="شكل حر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5" name="شكل حر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6" name="شكل حر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7" name="شكل حر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8" name="شكل حر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39" name="شكل حر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0" name="شكل حر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1" name="شكل حر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2" name="شكل حر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3" name="شكل حر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4" name="شكل حر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5" name="شكل حر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6" name="شكل حر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7" name="شكل حر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8" name="مستطيل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9" name="شكل حر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0" name="شكل حر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1" name="شكل حر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2" name="شكل حر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3" name="شكل حر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4" name="شكل حر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5" name="شكل حر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6" name="شكل حر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7" name="شكل حر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8" name="شكل حر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9" name="شكل حر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0" name="شكل حر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1" name="شكل حر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2" name="شكل حر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3" name="شكل حر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4" name="شكل حر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5" name="شكل حر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6" name="شكل حر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7" name="شكل حر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8" name="شكل حر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9" name="شكل حر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0" name="شكل حر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1" name="شكل حر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2" name="شكل حر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3" name="شكل حر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4" name="شكل حر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5" name="شكل حر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6" name="شكل حر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7" name="شكل حر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8" name="شكل حر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9" name="مستطيل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0" name="شكل حر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1" name="شكل حر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2" name="شكل حر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3" name="شكل حر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4" name="شكل حر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5" name="شكل حر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6" name="شكل حر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7" name="شكل حر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8" name="شكل حر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9" name="شكل حر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0" name="شكل حر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1" name="شكل حر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2" name="شكل حر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3" name="شكل حر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4" name="شكل حر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5" name="شكل حر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6" name="شكل حر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7" name="شكل حر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8" name="شكل حر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9" name="شكل حر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0" name="شكل حر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1" name="شكل حر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2" name="شكل حر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3" name="شكل حر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4" name="شكل حر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</p:grpSp>
        <p:sp>
          <p:nvSpPr>
            <p:cNvPr id="174" name="شكل حر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5" name="شكل حر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6" name="شكل حر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7" name="شكل حر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8" name="شكل حر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9" name="شكل حر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0" name="شكل حر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1" name="شكل حر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2" name="شكل حر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3" name="شكل حر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4" name="شكل حر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5" name="شكل حر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6" name="شكل حر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7" name="شكل حر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8" name="شكل حر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9" name="شكل حر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0" name="شكل حر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1" name="شكل حر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2" name="شكل حر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3" name="شكل حر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4" name="شكل حر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5" name="شكل حر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6" name="شكل حر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7" name="شكل حر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8" name="شكل حر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9" name="شكل حر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0" name="مستطيل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1" name="شكل حر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2" name="شكل حر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3" name="شكل حر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4" name="شكل حر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605" name="شكل حر 384"/>
          <p:cNvSpPr>
            <a:spLocks noEditPoints="1"/>
          </p:cNvSpPr>
          <p:nvPr userDrawn="1"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" name="عنوان 1"/>
          <p:cNvSpPr>
            <a:spLocks noGrp="1"/>
          </p:cNvSpPr>
          <p:nvPr userDrawn="1"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anchor="ctr">
            <a:normAutofit/>
          </a:bodyPr>
          <a:lstStyle>
            <a:lvl1pPr algn="r" latinLnBrk="0">
              <a:defRPr lang="ar-SA" sz="3000"/>
            </a:lvl1pPr>
          </a:lstStyle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3" name="عنوان فرعي 2"/>
          <p:cNvSpPr>
            <a:spLocks noGrp="1"/>
          </p:cNvSpPr>
          <p:nvPr userDrawn="1"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0"/>
              </a:spcBef>
              <a:buNone/>
              <a:defRPr lang="ar-SA" sz="1400"/>
            </a:lvl1pPr>
            <a:lvl2pPr marL="457200" indent="0" algn="r" latinLnBrk="0">
              <a:buNone/>
              <a:defRPr lang="ar-SA" sz="2000"/>
            </a:lvl2pPr>
            <a:lvl3pPr marL="914400" indent="0" algn="r" latinLnBrk="0">
              <a:buNone/>
              <a:defRPr lang="ar-SA" sz="1800"/>
            </a:lvl3pPr>
            <a:lvl4pPr marL="1371600" indent="0" algn="r" latinLnBrk="0">
              <a:buNone/>
              <a:defRPr lang="ar-SA" sz="1600"/>
            </a:lvl4pPr>
            <a:lvl5pPr marL="1828800" indent="0" algn="r" latinLnBrk="0">
              <a:buNone/>
              <a:defRPr lang="ar-SA" sz="1600"/>
            </a:lvl5pPr>
            <a:lvl6pPr marL="2286000" indent="0" algn="r" latinLnBrk="0">
              <a:buNone/>
              <a:defRPr lang="ar-SA" sz="1600"/>
            </a:lvl6pPr>
            <a:lvl7pPr marL="2743200" indent="0" algn="r" latinLnBrk="0">
              <a:buNone/>
              <a:defRPr lang="ar-SA" sz="1600"/>
            </a:lvl7pPr>
            <a:lvl8pPr marL="3200400" indent="0" algn="r" latinLnBrk="0">
              <a:buNone/>
              <a:defRPr lang="ar-SA" sz="1600"/>
            </a:lvl8pPr>
            <a:lvl9pPr marL="3657600" indent="0" algn="r" latinLnBrk="0">
              <a:buNone/>
              <a:defRPr lang="ar-SA" sz="1600"/>
            </a:lvl9pPr>
          </a:lstStyle>
          <a:p>
            <a:pPr algn="r" rtl="1"/>
            <a:r>
              <a:rPr lang="ar-SA"/>
              <a:t>انقر لتحرير نمط العنوان الفرعي الرئيسي</a:t>
            </a:r>
          </a:p>
        </p:txBody>
      </p:sp>
      <p:sp>
        <p:nvSpPr>
          <p:cNvPr id="608" name="عنصر نائب للصورة 7"/>
          <p:cNvSpPr>
            <a:spLocks noGrp="1"/>
          </p:cNvSpPr>
          <p:nvPr userDrawn="1">
            <p:ph type="pic" sz="quarter" idx="11"/>
          </p:nvPr>
        </p:nvSpPr>
        <p:spPr>
          <a:xfrm>
            <a:off x="3079362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1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ar-SA" sz="1600" kern="12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45720" lvl="0" indent="0" algn="ctr" rtl="1">
              <a:lnSpc>
                <a:spcPct val="100000"/>
              </a:lnSpc>
              <a:buFontTx/>
              <a:buNone/>
            </a:pPr>
            <a:r>
              <a:rPr lang="ar-SA" dirty="0"/>
              <a:t>انقر فوق الأيقونة لإضافة صورة</a:t>
            </a:r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صورتان أفقيت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شكل حر 608"/>
          <p:cNvSpPr/>
          <p:nvPr userDrawn="1"/>
        </p:nvSpPr>
        <p:spPr>
          <a:xfrm flipH="1">
            <a:off x="5989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" name="شكل حر 609"/>
          <p:cNvSpPr/>
          <p:nvPr userDrawn="1"/>
        </p:nvSpPr>
        <p:spPr>
          <a:xfrm flipH="1">
            <a:off x="521661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" name="شكل حر 610"/>
          <p:cNvSpPr/>
          <p:nvPr userDrawn="1"/>
        </p:nvSpPr>
        <p:spPr>
          <a:xfrm flipH="1">
            <a:off x="498019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" name="شكل حر 385"/>
          <p:cNvSpPr>
            <a:spLocks noEditPoints="1"/>
          </p:cNvSpPr>
          <p:nvPr userDrawn="1"/>
        </p:nvSpPr>
        <p:spPr bwMode="auto">
          <a:xfrm rot="10373960">
            <a:off x="2621690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" name="شكل حر 382"/>
          <p:cNvSpPr>
            <a:spLocks noEditPoints="1"/>
          </p:cNvSpPr>
          <p:nvPr userDrawn="1"/>
        </p:nvSpPr>
        <p:spPr bwMode="auto">
          <a:xfrm rot="5400000" flipH="1">
            <a:off x="3735681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" name="شكل حر 383"/>
          <p:cNvSpPr>
            <a:spLocks noEditPoints="1"/>
          </p:cNvSpPr>
          <p:nvPr userDrawn="1"/>
        </p:nvSpPr>
        <p:spPr bwMode="auto">
          <a:xfrm rot="20948190" flipH="1">
            <a:off x="2987713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pic>
        <p:nvPicPr>
          <p:cNvPr id="12" name="الصورة 61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499983" y="222861"/>
            <a:ext cx="4231455" cy="4612371"/>
          </a:xfrm>
          <a:prstGeom prst="rect">
            <a:avLst/>
          </a:prstGeom>
        </p:spPr>
      </p:pic>
      <p:sp>
        <p:nvSpPr>
          <p:cNvPr id="13" name="شكل حر 380"/>
          <p:cNvSpPr>
            <a:spLocks noEditPoints="1"/>
          </p:cNvSpPr>
          <p:nvPr userDrawn="1"/>
        </p:nvSpPr>
        <p:spPr bwMode="auto">
          <a:xfrm rot="2974272">
            <a:off x="10387187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" name="شكل حر 383"/>
          <p:cNvSpPr>
            <a:spLocks noEditPoints="1"/>
          </p:cNvSpPr>
          <p:nvPr userDrawn="1"/>
        </p:nvSpPr>
        <p:spPr bwMode="auto">
          <a:xfrm>
            <a:off x="10119720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" name="شكل حر 385"/>
          <p:cNvSpPr>
            <a:spLocks noEditPoints="1"/>
          </p:cNvSpPr>
          <p:nvPr userDrawn="1"/>
        </p:nvSpPr>
        <p:spPr bwMode="auto">
          <a:xfrm rot="5219710" flipH="1">
            <a:off x="4320373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" name="شكل حر 383"/>
          <p:cNvSpPr>
            <a:spLocks noEditPoints="1"/>
          </p:cNvSpPr>
          <p:nvPr userDrawn="1"/>
        </p:nvSpPr>
        <p:spPr bwMode="auto">
          <a:xfrm rot="8122815" flipH="1">
            <a:off x="4357604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" name="شكل حر 380"/>
          <p:cNvSpPr>
            <a:spLocks noEditPoints="1"/>
          </p:cNvSpPr>
          <p:nvPr userDrawn="1"/>
        </p:nvSpPr>
        <p:spPr bwMode="auto">
          <a:xfrm rot="2906230" flipH="1">
            <a:off x="3772199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" name="شكل حر 382"/>
          <p:cNvSpPr>
            <a:spLocks noEditPoints="1"/>
          </p:cNvSpPr>
          <p:nvPr userDrawn="1"/>
        </p:nvSpPr>
        <p:spPr bwMode="auto">
          <a:xfrm rot="1635787" flipH="1">
            <a:off x="3214038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" name="شكل حر 381"/>
          <p:cNvSpPr>
            <a:spLocks noEditPoints="1"/>
          </p:cNvSpPr>
          <p:nvPr userDrawn="1"/>
        </p:nvSpPr>
        <p:spPr bwMode="auto">
          <a:xfrm rot="19932542" flipH="1">
            <a:off x="4247600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" name="شكل حر 384"/>
          <p:cNvSpPr>
            <a:spLocks noEditPoints="1"/>
          </p:cNvSpPr>
          <p:nvPr userDrawn="1"/>
        </p:nvSpPr>
        <p:spPr bwMode="auto">
          <a:xfrm rot="11506621" flipH="1">
            <a:off x="361793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" name="شكل حر 381"/>
          <p:cNvSpPr>
            <a:spLocks noEditPoints="1"/>
          </p:cNvSpPr>
          <p:nvPr userDrawn="1"/>
        </p:nvSpPr>
        <p:spPr bwMode="auto">
          <a:xfrm rot="5400000" flipH="1">
            <a:off x="4494000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" name="شكل حر 384"/>
          <p:cNvSpPr>
            <a:spLocks noEditPoints="1"/>
          </p:cNvSpPr>
          <p:nvPr userDrawn="1"/>
        </p:nvSpPr>
        <p:spPr bwMode="auto">
          <a:xfrm rot="6988192" flipH="1">
            <a:off x="1059717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3" name="شكل حر 385"/>
          <p:cNvSpPr>
            <a:spLocks noEditPoints="1"/>
          </p:cNvSpPr>
          <p:nvPr userDrawn="1"/>
        </p:nvSpPr>
        <p:spPr bwMode="auto">
          <a:xfrm rot="1370950" flipH="1">
            <a:off x="979035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4" name="شكل حر 382"/>
          <p:cNvSpPr>
            <a:spLocks noEditPoints="1"/>
          </p:cNvSpPr>
          <p:nvPr userDrawn="1"/>
        </p:nvSpPr>
        <p:spPr bwMode="auto">
          <a:xfrm rot="7880189" flipH="1">
            <a:off x="134273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5" name="شكل حر 380"/>
          <p:cNvSpPr>
            <a:spLocks noEditPoints="1"/>
          </p:cNvSpPr>
          <p:nvPr userDrawn="1"/>
        </p:nvSpPr>
        <p:spPr bwMode="auto">
          <a:xfrm rot="21013496">
            <a:off x="873958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6" name="شكل حر 382"/>
          <p:cNvSpPr>
            <a:spLocks noEditPoints="1"/>
          </p:cNvSpPr>
          <p:nvPr userDrawn="1"/>
        </p:nvSpPr>
        <p:spPr bwMode="auto">
          <a:xfrm rot="17094005">
            <a:off x="320874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7" name="شكل حر 381"/>
          <p:cNvSpPr>
            <a:spLocks noEditPoints="1"/>
          </p:cNvSpPr>
          <p:nvPr userDrawn="1"/>
        </p:nvSpPr>
        <p:spPr bwMode="auto">
          <a:xfrm rot="17378797">
            <a:off x="368081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8" name="شكل حر 383"/>
          <p:cNvSpPr>
            <a:spLocks noEditPoints="1"/>
          </p:cNvSpPr>
          <p:nvPr userDrawn="1"/>
        </p:nvSpPr>
        <p:spPr bwMode="auto">
          <a:xfrm rot="17943032">
            <a:off x="55254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29" name="مجموعة 631"/>
          <p:cNvGrpSpPr/>
          <p:nvPr userDrawn="1"/>
        </p:nvGrpSpPr>
        <p:grpSpPr>
          <a:xfrm flipH="1">
            <a:off x="1213449" y="1841412"/>
            <a:ext cx="9467850" cy="4276827"/>
            <a:chOff x="800754" y="1636059"/>
            <a:chExt cx="10189508" cy="4602815"/>
          </a:xfrm>
        </p:grpSpPr>
        <p:grpSp>
          <p:nvGrpSpPr>
            <p:cNvPr id="30" name="مجموعة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101" name="شكل حر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2" name="شكل حر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3" name="شكل حر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4" name="شكل حر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5" name="شكل حر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6" name="شكل حر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7" name="شكل حر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8" name="شكل حر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9" name="شكل حر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0" name="شكل حر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1" name="شكل حر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2" name="شكل حر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3" name="شكل حر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14" name="شكل حر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</p:grpSp>
        <p:sp>
          <p:nvSpPr>
            <p:cNvPr id="31" name="شكل حر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grpSp>
          <p:nvGrpSpPr>
            <p:cNvPr id="32" name="مجموعة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33" name="شكل حر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4" name="شكل حر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5" name="شكل حر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6" name="شكل حر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7" name="شكل حر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8" name="شكل حر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39" name="شكل حر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0" name="شكل حر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1" name="شكل حر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2" name="شكل حر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3" name="شكل حر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4" name="شكل حر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5" name="شكل حر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6" name="شكل حر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7" name="شكل حر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8" name="شكل حر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49" name="شكل حر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0" name="شكل حر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1" name="شكل حر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2" name="شكل حر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3" name="شكل حر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4" name="شكل حر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5" name="شكل حر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6" name="شكل حر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7" name="شكل حر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8" name="شكل حر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59" name="شكل حر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0" name="شكل حر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1" name="شكل حر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2" name="شكل حر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3" name="شكل حر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4" name="شكل حر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5" name="شكل حر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6" name="شكل حر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7" name="شكل حر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8" name="شكل حر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69" name="شكل حر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0" name="شكل حر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1" name="شكل حر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2" name="شكل حر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3" name="شكل حر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4" name="شكل حر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5" name="شكل حر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6" name="شكل حر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7" name="شكل حر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8" name="شكل حر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79" name="شكل حر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0" name="شكل حر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1" name="شكل حر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2" name="شكل حر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3" name="شكل حر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4" name="شكل حر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5" name="شكل حر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6" name="شكل حر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7" name="شكل حر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8" name="شكل حر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89" name="شكل حر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0" name="شكل حر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1" name="شكل حر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2" name="شكل حر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3" name="شكل حر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4" name="شكل حر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5" name="شكل حر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6" name="شكل حر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7" name="شكل حر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8" name="شكل حر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99" name="شكل حر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  <p:sp>
            <p:nvSpPr>
              <p:cNvPr id="100" name="شكل حر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Tahoma" panose="020B0604030504040204" pitchFamily="34" charset="0"/>
                </a:endParaRPr>
              </a:p>
            </p:txBody>
          </p:sp>
        </p:grpSp>
      </p:grpSp>
      <p:grpSp>
        <p:nvGrpSpPr>
          <p:cNvPr id="115" name="مجموعة 719"/>
          <p:cNvGrpSpPr/>
          <p:nvPr userDrawn="1"/>
        </p:nvGrpSpPr>
        <p:grpSpPr>
          <a:xfrm rot="244872" flipH="1">
            <a:off x="1591595" y="719349"/>
            <a:ext cx="1003908" cy="1715071"/>
            <a:chOff x="8537239" y="844708"/>
            <a:chExt cx="905932" cy="1547689"/>
          </a:xfrm>
        </p:grpSpPr>
        <p:sp>
          <p:nvSpPr>
            <p:cNvPr id="116" name="شكل حر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7" name="شكل حر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8" name="شكل حر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9" name="شكل حر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0" name="شكل حر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1" name="شكل حر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2" name="شكل حر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3" name="شكل حر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4" name="شكل حر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5" name="مستطيل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6" name="شكل حر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7" name="مستطيل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8" name="شكل حر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9" name="شكل حر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0" name="شكل حر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1" name="شكل حر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2" name="شكل حر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3" name="مستطيل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4" name="شكل حر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5" name="شكل حر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6" name="شكل حر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7" name="شكل حر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8" name="شكل حر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9" name="شكل حر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0" name="مستطيل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1" name="شكل حر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2" name="شكل حر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3" name="شكل حر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4" name="شكل حر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5" name="شكل حر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6" name="شكل حر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7" name="شكل حر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8" name="شكل حر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9" name="شكل حر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0" name="شكل حر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1" name="شكل حر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2" name="شكل حر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3" name="شكل حر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4" name="شكل حر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5" name="مستطيل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6" name="شكل حر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7" name="شكل حر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8" name="شكل حر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9" name="شكل حر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0" name="شكل حر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1" name="شكل حر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2" name="شكل حر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3" name="شكل حر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4" name="شكل حر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5" name="شكل حر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6" name="شكل حر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7" name="شكل حر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8" name="شكل حر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9" name="شكل حر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0" name="شكل حر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1" name="شكل حر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2" name="شكل حر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3" name="شكل حر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4" name="شكل حر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5" name="شكل حر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6" name="شكل حر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7" name="شكل حر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8" name="شكل حر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9" name="شكل حر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0" name="شكل حر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1" name="شكل حر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2" name="شكل حر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3" name="شكل حر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4" name="مستطيل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5" name="شكل حر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6" name="شكل حر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7" name="شكل حر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8" name="شكل حر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9" name="شكل حر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0" name="شكل حر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1" name="شكل حر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2" name="شكل حر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3" name="شكل حر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4" name="شكل حر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5" name="شكل حر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6" name="شكل حر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7" name="مستطيل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8" name="شكل حر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9" name="مستطيل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0" name="شكل حر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1" name="شكل حر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2" name="شكل حر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3" name="شكل حر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4" name="شكل حر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5" name="شكل حر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6" name="شكل حر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7" name="شكل حر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8" name="شكل حر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9" name="شكل حر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0" name="شكل حر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1" name="شكل حر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2" name="شكل حر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3" name="مستطيل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4" name="شكل حر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5" name="شكل حر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6" name="مستطيل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7" name="شكل حر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8" name="شكل حر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9" name="شكل حر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0" name="شكل حر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1" name="شكل حر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2" name="شكل حر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3" name="شكل حر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4" name="شكل حر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5" name="شكل حر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6" name="شكل حر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7" name="شكل حر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8" name="شكل حر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9" name="شكل حر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0" name="شكل حر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1" name="شكل حر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232" name="شكل حر 382"/>
          <p:cNvSpPr>
            <a:spLocks noEditPoints="1"/>
          </p:cNvSpPr>
          <p:nvPr userDrawn="1"/>
        </p:nvSpPr>
        <p:spPr bwMode="auto">
          <a:xfrm rot="20256542">
            <a:off x="1087457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33" name="شكل حر 381"/>
          <p:cNvSpPr>
            <a:spLocks noEditPoints="1"/>
          </p:cNvSpPr>
          <p:nvPr userDrawn="1"/>
        </p:nvSpPr>
        <p:spPr bwMode="auto">
          <a:xfrm rot="20227443">
            <a:off x="10114972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18" name="عنصر نائب للصورة 7"/>
          <p:cNvSpPr>
            <a:spLocks noGrp="1"/>
          </p:cNvSpPr>
          <p:nvPr>
            <p:ph type="pic" sz="quarter" idx="10"/>
          </p:nvPr>
        </p:nvSpPr>
        <p:spPr>
          <a:xfrm flipH="1">
            <a:off x="1840302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1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ar-SA" sz="1400" kern="12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 algn="l">
              <a:defRPr/>
            </a:lvl2pPr>
          </a:lstStyle>
          <a:p>
            <a:pPr marL="45720" lvl="0" indent="0" algn="ctr" rtl="1">
              <a:lnSpc>
                <a:spcPct val="100000"/>
              </a:lnSpc>
              <a:buFontTx/>
              <a:buNone/>
            </a:pPr>
            <a:r>
              <a:rPr lang="ar-SA" dirty="0"/>
              <a:t>انقر فوق الأيقونة لإضافة صورة</a:t>
            </a:r>
          </a:p>
        </p:txBody>
      </p:sp>
      <p:sp>
        <p:nvSpPr>
          <p:cNvPr id="719" name="عنصر نائب للصورة 7"/>
          <p:cNvSpPr>
            <a:spLocks noGrp="1"/>
          </p:cNvSpPr>
          <p:nvPr>
            <p:ph type="pic" sz="quarter" idx="11"/>
          </p:nvPr>
        </p:nvSpPr>
        <p:spPr>
          <a:xfrm flipH="1">
            <a:off x="6565364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1">
            <a:normAutofit/>
          </a:bodyPr>
          <a:lstStyle>
            <a:lvl1pPr marL="331470" indent="-28575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 typeface="Arial" panose="020B0604020202020204" pitchFamily="34" charset="0"/>
              <a:buNone/>
              <a:defRPr lang="ar-SA" sz="1400" kern="12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  <a:lvl2pPr>
              <a:buNone/>
              <a:defRPr/>
            </a:lvl2pPr>
          </a:lstStyle>
          <a:p>
            <a:pPr marL="45720" lvl="0" indent="0" algn="ctr" defTabSz="914400" rtl="1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</a:pPr>
            <a:r>
              <a:rPr lang="ar-SA" dirty="0"/>
              <a:t>انقر فوق الأيقونة لإضافة صورة</a:t>
            </a:r>
          </a:p>
        </p:txBody>
      </p:sp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5699620" y="999065"/>
            <a:ext cx="5661455" cy="822960"/>
          </a:xfrm>
        </p:spPr>
        <p:txBody>
          <a:bodyPr anchor="ctr">
            <a:normAutofit/>
          </a:bodyPr>
          <a:lstStyle>
            <a:lvl1pPr algn="r" latinLnBrk="0">
              <a:defRPr lang="ar-SA" sz="2200"/>
            </a:lvl1pPr>
          </a:lstStyle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12"/>
          </p:nvPr>
        </p:nvSpPr>
        <p:spPr>
          <a:xfrm>
            <a:off x="6581812" y="5419805"/>
            <a:ext cx="4779220" cy="777795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800"/>
              </a:spcBef>
              <a:buNone/>
              <a:defRPr lang="ar-SA" sz="1400"/>
            </a:lvl1pPr>
            <a:lvl2pPr marL="0" indent="0" algn="r" latinLnBrk="0">
              <a:buNone/>
              <a:defRPr lang="ar-SA" sz="1400"/>
            </a:lvl2pPr>
            <a:lvl3pPr marL="0" indent="0" algn="r" latinLnBrk="0">
              <a:buNone/>
              <a:defRPr lang="ar-SA" sz="1400"/>
            </a:lvl3pPr>
            <a:lvl4pPr marL="0" indent="0" algn="r" latinLnBrk="0">
              <a:buNone/>
              <a:defRPr lang="ar-SA" sz="1400"/>
            </a:lvl4pPr>
            <a:lvl5pPr marL="0" indent="0" algn="r" latinLnBrk="0">
              <a:buNone/>
              <a:defRPr lang="ar-SA" sz="1400"/>
            </a:lvl5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صورتان بيضاويت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شكل حر 233"/>
          <p:cNvSpPr/>
          <p:nvPr userDrawn="1"/>
        </p:nvSpPr>
        <p:spPr>
          <a:xfrm flipH="1">
            <a:off x="407225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7" name="مجموعة 234"/>
          <p:cNvGrpSpPr/>
          <p:nvPr userDrawn="1"/>
        </p:nvGrpSpPr>
        <p:grpSpPr>
          <a:xfrm flipH="1">
            <a:off x="7647152" y="5105400"/>
            <a:ext cx="2072985" cy="785738"/>
            <a:chOff x="1751012" y="3124200"/>
            <a:chExt cx="2072985" cy="785738"/>
          </a:xfrm>
        </p:grpSpPr>
        <p:sp>
          <p:nvSpPr>
            <p:cNvPr id="8" name="شكل حر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" name="شكل حر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10" name="مجموعة 237"/>
          <p:cNvGrpSpPr/>
          <p:nvPr userDrawn="1"/>
        </p:nvGrpSpPr>
        <p:grpSpPr>
          <a:xfrm rot="16827233" flipH="1">
            <a:off x="4303839" y="4487459"/>
            <a:ext cx="1445557" cy="1614640"/>
            <a:chOff x="8604364" y="4242971"/>
            <a:chExt cx="1445557" cy="1614640"/>
          </a:xfrm>
        </p:grpSpPr>
        <p:sp>
          <p:nvSpPr>
            <p:cNvPr id="11" name="شكل حر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" name="شكل حر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" name="شكل حر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" name="شكل حر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" name="شكل حر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" name="شكل حر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17" name="مجموعة 244"/>
          <p:cNvGrpSpPr/>
          <p:nvPr userDrawn="1"/>
        </p:nvGrpSpPr>
        <p:grpSpPr>
          <a:xfrm rot="21402315" flipH="1">
            <a:off x="1217511" y="3736592"/>
            <a:ext cx="2769412" cy="713483"/>
            <a:chOff x="9748837" y="-1381125"/>
            <a:chExt cx="4005263" cy="1031875"/>
          </a:xfrm>
        </p:grpSpPr>
        <p:sp>
          <p:nvSpPr>
            <p:cNvPr id="18" name="شكل حر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" name="شكل حر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" name="شكل حر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" name="شكل حر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" name="شكل حر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" name="شكل حر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" name="شكل حر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" name="شكل حر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" name="شكل حر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" name="شكل حر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" name="شكل حر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" name="شكل حر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" name="شكل حر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" name="شكل حر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" name="شكل حر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" name="شكل حر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" name="شكل حر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" name="شكل حر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" name="شكل حر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" name="شكل حر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38" name="شكل حر 265"/>
          <p:cNvSpPr/>
          <p:nvPr userDrawn="1"/>
        </p:nvSpPr>
        <p:spPr>
          <a:xfrm flipH="1">
            <a:off x="499937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39" name="شكل حر 378"/>
          <p:cNvSpPr>
            <a:spLocks noEditPoints="1"/>
          </p:cNvSpPr>
          <p:nvPr userDrawn="1"/>
        </p:nvSpPr>
        <p:spPr bwMode="auto">
          <a:xfrm rot="4521658" flipH="1">
            <a:off x="6630075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40" name="مجموعة 267"/>
          <p:cNvGrpSpPr/>
          <p:nvPr userDrawn="1"/>
        </p:nvGrpSpPr>
        <p:grpSpPr>
          <a:xfrm rot="10240067" flipH="1">
            <a:off x="7216189" y="720478"/>
            <a:ext cx="1483836" cy="1424907"/>
            <a:chOff x="8763049" y="4458041"/>
            <a:chExt cx="1483836" cy="1424907"/>
          </a:xfrm>
        </p:grpSpPr>
        <p:sp>
          <p:nvSpPr>
            <p:cNvPr id="41" name="شكل حر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2" name="شكل حر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3" name="شكل حر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4" name="شكل حر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5" name="شكل حر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6" name="شكل حر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47" name="مجموعة 274"/>
          <p:cNvGrpSpPr/>
          <p:nvPr userDrawn="1"/>
        </p:nvGrpSpPr>
        <p:grpSpPr>
          <a:xfrm rot="5023638" flipH="1">
            <a:off x="5445766" y="895015"/>
            <a:ext cx="1483836" cy="1424907"/>
            <a:chOff x="8763049" y="4458041"/>
            <a:chExt cx="1483836" cy="1424907"/>
          </a:xfrm>
        </p:grpSpPr>
        <p:sp>
          <p:nvSpPr>
            <p:cNvPr id="48" name="شكل حر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9" name="شكل حر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0" name="شكل حر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1" name="شكل حر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2" name="شكل حر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3" name="شكل حر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54" name="شكل حر 377"/>
          <p:cNvSpPr>
            <a:spLocks noEditPoints="1"/>
          </p:cNvSpPr>
          <p:nvPr userDrawn="1"/>
        </p:nvSpPr>
        <p:spPr bwMode="auto">
          <a:xfrm rot="19973094" flipH="1">
            <a:off x="5476263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55" name="شكل حر 378"/>
          <p:cNvSpPr>
            <a:spLocks noEditPoints="1"/>
          </p:cNvSpPr>
          <p:nvPr userDrawn="1"/>
        </p:nvSpPr>
        <p:spPr bwMode="auto">
          <a:xfrm rot="19973094" flipH="1">
            <a:off x="5417037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56" name="مجموعة 283"/>
          <p:cNvGrpSpPr/>
          <p:nvPr userDrawn="1"/>
        </p:nvGrpSpPr>
        <p:grpSpPr>
          <a:xfrm rot="306177" flipH="1">
            <a:off x="2109637" y="4175888"/>
            <a:ext cx="1445557" cy="1614640"/>
            <a:chOff x="8604364" y="4242971"/>
            <a:chExt cx="1445557" cy="1614640"/>
          </a:xfrm>
        </p:grpSpPr>
        <p:sp>
          <p:nvSpPr>
            <p:cNvPr id="57" name="شكل حر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8" name="شكل حر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9" name="شكل حر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0" name="شكل حر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1" name="شكل حر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" name="شكل حر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63" name="شكل حر 379"/>
          <p:cNvSpPr>
            <a:spLocks noEditPoints="1"/>
          </p:cNvSpPr>
          <p:nvPr userDrawn="1"/>
        </p:nvSpPr>
        <p:spPr bwMode="auto">
          <a:xfrm rot="9666737" flipH="1">
            <a:off x="3208982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4" name="شكل حر 386"/>
          <p:cNvSpPr>
            <a:spLocks noEditPoints="1"/>
          </p:cNvSpPr>
          <p:nvPr userDrawn="1"/>
        </p:nvSpPr>
        <p:spPr bwMode="auto">
          <a:xfrm flipH="1">
            <a:off x="8477799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5" name="شكل حر 387"/>
          <p:cNvSpPr>
            <a:spLocks noEditPoints="1"/>
          </p:cNvSpPr>
          <p:nvPr userDrawn="1"/>
        </p:nvSpPr>
        <p:spPr bwMode="auto">
          <a:xfrm flipH="1">
            <a:off x="8240964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6" name="شكل حر 388"/>
          <p:cNvSpPr>
            <a:spLocks noEditPoints="1"/>
          </p:cNvSpPr>
          <p:nvPr userDrawn="1"/>
        </p:nvSpPr>
        <p:spPr bwMode="auto">
          <a:xfrm flipH="1">
            <a:off x="8119311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7" name="شكل حر 389"/>
          <p:cNvSpPr>
            <a:spLocks noEditPoints="1"/>
          </p:cNvSpPr>
          <p:nvPr userDrawn="1"/>
        </p:nvSpPr>
        <p:spPr bwMode="auto">
          <a:xfrm flipH="1">
            <a:off x="5388105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8" name="شكل حر 390"/>
          <p:cNvSpPr>
            <a:spLocks noEditPoints="1"/>
          </p:cNvSpPr>
          <p:nvPr userDrawn="1"/>
        </p:nvSpPr>
        <p:spPr bwMode="auto">
          <a:xfrm rot="19976184" flipH="1">
            <a:off x="4729859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9" name="شكل حر 391"/>
          <p:cNvSpPr>
            <a:spLocks noEditPoints="1"/>
          </p:cNvSpPr>
          <p:nvPr userDrawn="1"/>
        </p:nvSpPr>
        <p:spPr bwMode="auto">
          <a:xfrm rot="20184790" flipH="1">
            <a:off x="4928398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0" name="شكل حر 381"/>
          <p:cNvSpPr>
            <a:spLocks noEditPoints="1"/>
          </p:cNvSpPr>
          <p:nvPr userDrawn="1"/>
        </p:nvSpPr>
        <p:spPr bwMode="auto">
          <a:xfrm rot="17606833" flipH="1">
            <a:off x="2133499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1" name="شكل حر 382"/>
          <p:cNvSpPr>
            <a:spLocks noEditPoints="1"/>
          </p:cNvSpPr>
          <p:nvPr userDrawn="1"/>
        </p:nvSpPr>
        <p:spPr bwMode="auto">
          <a:xfrm rot="19568192" flipH="1">
            <a:off x="1912801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2" name="شكل حر 383"/>
          <p:cNvSpPr>
            <a:spLocks noEditPoints="1"/>
          </p:cNvSpPr>
          <p:nvPr userDrawn="1"/>
        </p:nvSpPr>
        <p:spPr bwMode="auto">
          <a:xfrm rot="19743322" flipH="1">
            <a:off x="2069809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3" name="شكل حر 370"/>
          <p:cNvSpPr>
            <a:spLocks noEditPoints="1"/>
          </p:cNvSpPr>
          <p:nvPr userDrawn="1"/>
        </p:nvSpPr>
        <p:spPr bwMode="auto">
          <a:xfrm rot="10566090" flipH="1">
            <a:off x="3779928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4" name="شكل حر 371"/>
          <p:cNvSpPr>
            <a:spLocks noEditPoints="1"/>
          </p:cNvSpPr>
          <p:nvPr userDrawn="1"/>
        </p:nvSpPr>
        <p:spPr bwMode="auto">
          <a:xfrm rot="1132226" flipH="1">
            <a:off x="8719346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5" name="شكل حر 372"/>
          <p:cNvSpPr>
            <a:spLocks noEditPoints="1"/>
          </p:cNvSpPr>
          <p:nvPr userDrawn="1"/>
        </p:nvSpPr>
        <p:spPr bwMode="auto">
          <a:xfrm rot="3872899" flipH="1">
            <a:off x="8720207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6" name="شكل حر 373"/>
          <p:cNvSpPr>
            <a:spLocks noEditPoints="1"/>
          </p:cNvSpPr>
          <p:nvPr userDrawn="1"/>
        </p:nvSpPr>
        <p:spPr bwMode="auto">
          <a:xfrm rot="5709182" flipH="1">
            <a:off x="8537680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7" name="شكل حر 211"/>
          <p:cNvSpPr>
            <a:spLocks/>
          </p:cNvSpPr>
          <p:nvPr userDrawn="1"/>
        </p:nvSpPr>
        <p:spPr bwMode="auto">
          <a:xfrm flipH="1">
            <a:off x="1421790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8" name="شكل حر 212"/>
          <p:cNvSpPr>
            <a:spLocks/>
          </p:cNvSpPr>
          <p:nvPr userDrawn="1"/>
        </p:nvSpPr>
        <p:spPr bwMode="auto">
          <a:xfrm flipH="1">
            <a:off x="1744451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9" name="شكل حر 213"/>
          <p:cNvSpPr>
            <a:spLocks/>
          </p:cNvSpPr>
          <p:nvPr userDrawn="1"/>
        </p:nvSpPr>
        <p:spPr bwMode="auto">
          <a:xfrm flipH="1">
            <a:off x="1773104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0" name="شكل حر 214"/>
          <p:cNvSpPr>
            <a:spLocks/>
          </p:cNvSpPr>
          <p:nvPr userDrawn="1"/>
        </p:nvSpPr>
        <p:spPr bwMode="auto">
          <a:xfrm flipH="1">
            <a:off x="1516470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1" name="شكل حر 215"/>
          <p:cNvSpPr>
            <a:spLocks noEditPoints="1"/>
          </p:cNvSpPr>
          <p:nvPr userDrawn="1"/>
        </p:nvSpPr>
        <p:spPr bwMode="auto">
          <a:xfrm flipH="1">
            <a:off x="1369466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2" name="شكل حر 216"/>
          <p:cNvSpPr>
            <a:spLocks/>
          </p:cNvSpPr>
          <p:nvPr userDrawn="1"/>
        </p:nvSpPr>
        <p:spPr bwMode="auto">
          <a:xfrm flipH="1">
            <a:off x="1510242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3" name="شكل حر 217"/>
          <p:cNvSpPr>
            <a:spLocks/>
          </p:cNvSpPr>
          <p:nvPr userDrawn="1"/>
        </p:nvSpPr>
        <p:spPr bwMode="auto">
          <a:xfrm flipH="1">
            <a:off x="1646033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4" name="شكل حر 218"/>
          <p:cNvSpPr>
            <a:spLocks/>
          </p:cNvSpPr>
          <p:nvPr userDrawn="1"/>
        </p:nvSpPr>
        <p:spPr bwMode="auto">
          <a:xfrm flipH="1">
            <a:off x="1510242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5" name="شكل حر 219"/>
          <p:cNvSpPr>
            <a:spLocks/>
          </p:cNvSpPr>
          <p:nvPr userDrawn="1"/>
        </p:nvSpPr>
        <p:spPr bwMode="auto">
          <a:xfrm flipH="1">
            <a:off x="1755663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6" name="شكل حر 220"/>
          <p:cNvSpPr>
            <a:spLocks/>
          </p:cNvSpPr>
          <p:nvPr userDrawn="1"/>
        </p:nvSpPr>
        <p:spPr bwMode="auto">
          <a:xfrm flipH="1">
            <a:off x="1542633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7" name="شكل حر 221"/>
          <p:cNvSpPr>
            <a:spLocks/>
          </p:cNvSpPr>
          <p:nvPr userDrawn="1"/>
        </p:nvSpPr>
        <p:spPr bwMode="auto">
          <a:xfrm flipH="1">
            <a:off x="1755663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8" name="شكل حر 222"/>
          <p:cNvSpPr>
            <a:spLocks/>
          </p:cNvSpPr>
          <p:nvPr userDrawn="1"/>
        </p:nvSpPr>
        <p:spPr bwMode="auto">
          <a:xfrm flipH="1">
            <a:off x="1755663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9" name="شكل حر 223"/>
          <p:cNvSpPr>
            <a:spLocks/>
          </p:cNvSpPr>
          <p:nvPr userDrawn="1"/>
        </p:nvSpPr>
        <p:spPr bwMode="auto">
          <a:xfrm flipH="1">
            <a:off x="1773104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0" name="شكل حر 224"/>
          <p:cNvSpPr>
            <a:spLocks/>
          </p:cNvSpPr>
          <p:nvPr userDrawn="1"/>
        </p:nvSpPr>
        <p:spPr bwMode="auto">
          <a:xfrm flipH="1">
            <a:off x="1755663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1" name="شكل حر 225"/>
          <p:cNvSpPr>
            <a:spLocks/>
          </p:cNvSpPr>
          <p:nvPr userDrawn="1"/>
        </p:nvSpPr>
        <p:spPr bwMode="auto">
          <a:xfrm flipH="1">
            <a:off x="1749434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2" name="شكل حر 226"/>
          <p:cNvSpPr>
            <a:spLocks/>
          </p:cNvSpPr>
          <p:nvPr userDrawn="1"/>
        </p:nvSpPr>
        <p:spPr bwMode="auto">
          <a:xfrm flipH="1">
            <a:off x="1746943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3" name="شكل حر 227"/>
          <p:cNvSpPr>
            <a:spLocks/>
          </p:cNvSpPr>
          <p:nvPr userDrawn="1"/>
        </p:nvSpPr>
        <p:spPr bwMode="auto">
          <a:xfrm flipH="1">
            <a:off x="1744451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4" name="شكل حر 228"/>
          <p:cNvSpPr>
            <a:spLocks/>
          </p:cNvSpPr>
          <p:nvPr userDrawn="1"/>
        </p:nvSpPr>
        <p:spPr bwMode="auto">
          <a:xfrm flipH="1">
            <a:off x="1729502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5" name="شكل حر 229"/>
          <p:cNvSpPr>
            <a:spLocks/>
          </p:cNvSpPr>
          <p:nvPr userDrawn="1"/>
        </p:nvSpPr>
        <p:spPr bwMode="auto">
          <a:xfrm flipH="1">
            <a:off x="1723272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6" name="شكل حر 230"/>
          <p:cNvSpPr>
            <a:spLocks/>
          </p:cNvSpPr>
          <p:nvPr userDrawn="1"/>
        </p:nvSpPr>
        <p:spPr bwMode="auto">
          <a:xfrm flipH="1">
            <a:off x="1587481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7" name="شكل حر 231"/>
          <p:cNvSpPr>
            <a:spLocks/>
          </p:cNvSpPr>
          <p:nvPr userDrawn="1"/>
        </p:nvSpPr>
        <p:spPr bwMode="auto">
          <a:xfrm flipH="1">
            <a:off x="1510241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8" name="شكل حر 232"/>
          <p:cNvSpPr>
            <a:spLocks/>
          </p:cNvSpPr>
          <p:nvPr userDrawn="1"/>
        </p:nvSpPr>
        <p:spPr bwMode="auto">
          <a:xfrm flipH="1">
            <a:off x="1484079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9" name="شكل حر 233"/>
          <p:cNvSpPr>
            <a:spLocks/>
          </p:cNvSpPr>
          <p:nvPr userDrawn="1"/>
        </p:nvSpPr>
        <p:spPr bwMode="auto">
          <a:xfrm flipH="1">
            <a:off x="1667212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0" name="شكل حر 234"/>
          <p:cNvSpPr>
            <a:spLocks/>
          </p:cNvSpPr>
          <p:nvPr userDrawn="1"/>
        </p:nvSpPr>
        <p:spPr bwMode="auto">
          <a:xfrm flipH="1">
            <a:off x="1619872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1" name="شكل حر 235"/>
          <p:cNvSpPr>
            <a:spLocks/>
          </p:cNvSpPr>
          <p:nvPr userDrawn="1"/>
        </p:nvSpPr>
        <p:spPr bwMode="auto">
          <a:xfrm flipH="1">
            <a:off x="1613643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2" name="شكل حر 236"/>
          <p:cNvSpPr>
            <a:spLocks/>
          </p:cNvSpPr>
          <p:nvPr userDrawn="1"/>
        </p:nvSpPr>
        <p:spPr bwMode="auto">
          <a:xfrm flipH="1">
            <a:off x="1613642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3" name="شكل حر 237"/>
          <p:cNvSpPr>
            <a:spLocks/>
          </p:cNvSpPr>
          <p:nvPr userDrawn="1"/>
        </p:nvSpPr>
        <p:spPr bwMode="auto">
          <a:xfrm flipH="1">
            <a:off x="1632330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4" name="شكل حر 238"/>
          <p:cNvSpPr>
            <a:spLocks/>
          </p:cNvSpPr>
          <p:nvPr userDrawn="1"/>
        </p:nvSpPr>
        <p:spPr bwMode="auto">
          <a:xfrm flipH="1">
            <a:off x="1673441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5" name="شكل حر 239"/>
          <p:cNvSpPr>
            <a:spLocks/>
          </p:cNvSpPr>
          <p:nvPr userDrawn="1"/>
        </p:nvSpPr>
        <p:spPr bwMode="auto">
          <a:xfrm flipH="1">
            <a:off x="1626101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6" name="شكل حر 240"/>
          <p:cNvSpPr>
            <a:spLocks/>
          </p:cNvSpPr>
          <p:nvPr userDrawn="1"/>
        </p:nvSpPr>
        <p:spPr bwMode="auto">
          <a:xfrm flipH="1">
            <a:off x="1667212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7" name="شكل حر 241"/>
          <p:cNvSpPr>
            <a:spLocks/>
          </p:cNvSpPr>
          <p:nvPr userDrawn="1"/>
        </p:nvSpPr>
        <p:spPr bwMode="auto">
          <a:xfrm flipH="1">
            <a:off x="1669703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8" name="شكل حر 242"/>
          <p:cNvSpPr>
            <a:spLocks/>
          </p:cNvSpPr>
          <p:nvPr userDrawn="1"/>
        </p:nvSpPr>
        <p:spPr bwMode="auto">
          <a:xfrm flipH="1">
            <a:off x="1669703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9" name="شكل حر 243"/>
          <p:cNvSpPr>
            <a:spLocks/>
          </p:cNvSpPr>
          <p:nvPr userDrawn="1"/>
        </p:nvSpPr>
        <p:spPr bwMode="auto">
          <a:xfrm flipH="1">
            <a:off x="1673441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0" name="شكل حر 244"/>
          <p:cNvSpPr>
            <a:spLocks/>
          </p:cNvSpPr>
          <p:nvPr userDrawn="1"/>
        </p:nvSpPr>
        <p:spPr bwMode="auto">
          <a:xfrm flipH="1">
            <a:off x="1669703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1" name="شكل حر 245"/>
          <p:cNvSpPr>
            <a:spLocks/>
          </p:cNvSpPr>
          <p:nvPr userDrawn="1"/>
        </p:nvSpPr>
        <p:spPr bwMode="auto">
          <a:xfrm flipH="1">
            <a:off x="1667212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2" name="شكل حر 246"/>
          <p:cNvSpPr>
            <a:spLocks/>
          </p:cNvSpPr>
          <p:nvPr userDrawn="1"/>
        </p:nvSpPr>
        <p:spPr bwMode="auto">
          <a:xfrm flipH="1">
            <a:off x="1667212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3" name="مستطيل 247"/>
          <p:cNvSpPr>
            <a:spLocks noChangeArrowheads="1"/>
          </p:cNvSpPr>
          <p:nvPr userDrawn="1"/>
        </p:nvSpPr>
        <p:spPr bwMode="auto">
          <a:xfrm flipH="1">
            <a:off x="1631084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4" name="شكل حر 248"/>
          <p:cNvSpPr>
            <a:spLocks/>
          </p:cNvSpPr>
          <p:nvPr userDrawn="1"/>
        </p:nvSpPr>
        <p:spPr bwMode="auto">
          <a:xfrm flipH="1">
            <a:off x="1619872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5" name="شكل حر 249"/>
          <p:cNvSpPr>
            <a:spLocks/>
          </p:cNvSpPr>
          <p:nvPr userDrawn="1"/>
        </p:nvSpPr>
        <p:spPr bwMode="auto">
          <a:xfrm flipH="1">
            <a:off x="1604921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6" name="شكل حر 250"/>
          <p:cNvSpPr>
            <a:spLocks/>
          </p:cNvSpPr>
          <p:nvPr userDrawn="1"/>
        </p:nvSpPr>
        <p:spPr bwMode="auto">
          <a:xfrm flipH="1">
            <a:off x="1572531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7" name="شكل حر 251"/>
          <p:cNvSpPr>
            <a:spLocks/>
          </p:cNvSpPr>
          <p:nvPr userDrawn="1"/>
        </p:nvSpPr>
        <p:spPr bwMode="auto">
          <a:xfrm flipH="1">
            <a:off x="1570040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8" name="شكل حر 252"/>
          <p:cNvSpPr>
            <a:spLocks/>
          </p:cNvSpPr>
          <p:nvPr userDrawn="1"/>
        </p:nvSpPr>
        <p:spPr bwMode="auto">
          <a:xfrm flipH="1">
            <a:off x="1572532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9" name="شكل حر 253"/>
          <p:cNvSpPr>
            <a:spLocks/>
          </p:cNvSpPr>
          <p:nvPr userDrawn="1"/>
        </p:nvSpPr>
        <p:spPr bwMode="auto">
          <a:xfrm flipH="1">
            <a:off x="1576269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0" name="شكل حر 254"/>
          <p:cNvSpPr>
            <a:spLocks/>
          </p:cNvSpPr>
          <p:nvPr userDrawn="1"/>
        </p:nvSpPr>
        <p:spPr bwMode="auto">
          <a:xfrm flipH="1">
            <a:off x="1561319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1" name="شكل حر 255"/>
          <p:cNvSpPr>
            <a:spLocks/>
          </p:cNvSpPr>
          <p:nvPr userDrawn="1"/>
        </p:nvSpPr>
        <p:spPr bwMode="auto">
          <a:xfrm flipH="1">
            <a:off x="1576269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2" name="شكل حر 256"/>
          <p:cNvSpPr>
            <a:spLocks/>
          </p:cNvSpPr>
          <p:nvPr userDrawn="1"/>
        </p:nvSpPr>
        <p:spPr bwMode="auto">
          <a:xfrm flipH="1">
            <a:off x="1572531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3" name="شكل حر 257"/>
          <p:cNvSpPr>
            <a:spLocks/>
          </p:cNvSpPr>
          <p:nvPr userDrawn="1"/>
        </p:nvSpPr>
        <p:spPr bwMode="auto">
          <a:xfrm flipH="1">
            <a:off x="1584989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4" name="شكل حر 258"/>
          <p:cNvSpPr>
            <a:spLocks/>
          </p:cNvSpPr>
          <p:nvPr userDrawn="1"/>
        </p:nvSpPr>
        <p:spPr bwMode="auto">
          <a:xfrm flipH="1">
            <a:off x="1584989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5" name="شكل حر 259"/>
          <p:cNvSpPr>
            <a:spLocks/>
          </p:cNvSpPr>
          <p:nvPr userDrawn="1"/>
        </p:nvSpPr>
        <p:spPr bwMode="auto">
          <a:xfrm flipH="1">
            <a:off x="1589973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6" name="شكل حر 260"/>
          <p:cNvSpPr>
            <a:spLocks/>
          </p:cNvSpPr>
          <p:nvPr userDrawn="1"/>
        </p:nvSpPr>
        <p:spPr bwMode="auto">
          <a:xfrm flipH="1">
            <a:off x="1587481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7" name="شكل حر 261"/>
          <p:cNvSpPr>
            <a:spLocks/>
          </p:cNvSpPr>
          <p:nvPr userDrawn="1"/>
        </p:nvSpPr>
        <p:spPr bwMode="auto">
          <a:xfrm flipH="1">
            <a:off x="1587481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8" name="شكل حر 262"/>
          <p:cNvSpPr>
            <a:spLocks/>
          </p:cNvSpPr>
          <p:nvPr userDrawn="1"/>
        </p:nvSpPr>
        <p:spPr bwMode="auto">
          <a:xfrm flipH="1">
            <a:off x="1587481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9" name="مستطيل 263"/>
          <p:cNvSpPr>
            <a:spLocks noChangeArrowheads="1"/>
          </p:cNvSpPr>
          <p:nvPr userDrawn="1"/>
        </p:nvSpPr>
        <p:spPr bwMode="auto">
          <a:xfrm flipH="1">
            <a:off x="1577514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0" name="شكل حر 264"/>
          <p:cNvSpPr>
            <a:spLocks/>
          </p:cNvSpPr>
          <p:nvPr userDrawn="1"/>
        </p:nvSpPr>
        <p:spPr bwMode="auto">
          <a:xfrm flipH="1">
            <a:off x="1576269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1" name="شكل حر 265"/>
          <p:cNvSpPr>
            <a:spLocks/>
          </p:cNvSpPr>
          <p:nvPr userDrawn="1"/>
        </p:nvSpPr>
        <p:spPr bwMode="auto">
          <a:xfrm flipH="1">
            <a:off x="1566302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2" name="شكل حر 266"/>
          <p:cNvSpPr>
            <a:spLocks/>
          </p:cNvSpPr>
          <p:nvPr userDrawn="1"/>
        </p:nvSpPr>
        <p:spPr bwMode="auto">
          <a:xfrm flipH="1">
            <a:off x="1462901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3" name="شكل حر 267"/>
          <p:cNvSpPr>
            <a:spLocks/>
          </p:cNvSpPr>
          <p:nvPr userDrawn="1"/>
        </p:nvSpPr>
        <p:spPr bwMode="auto">
          <a:xfrm flipH="1">
            <a:off x="1522700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4" name="شكل حر 268"/>
          <p:cNvSpPr>
            <a:spLocks/>
          </p:cNvSpPr>
          <p:nvPr userDrawn="1"/>
        </p:nvSpPr>
        <p:spPr bwMode="auto">
          <a:xfrm flipH="1">
            <a:off x="1525191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5" name="شكل حر 269"/>
          <p:cNvSpPr>
            <a:spLocks/>
          </p:cNvSpPr>
          <p:nvPr userDrawn="1"/>
        </p:nvSpPr>
        <p:spPr bwMode="auto">
          <a:xfrm flipH="1">
            <a:off x="1522699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6" name="شكل حر 270"/>
          <p:cNvSpPr>
            <a:spLocks/>
          </p:cNvSpPr>
          <p:nvPr userDrawn="1"/>
        </p:nvSpPr>
        <p:spPr bwMode="auto">
          <a:xfrm flipH="1">
            <a:off x="1484079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7" name="شكل حر 271"/>
          <p:cNvSpPr>
            <a:spLocks/>
          </p:cNvSpPr>
          <p:nvPr userDrawn="1"/>
        </p:nvSpPr>
        <p:spPr bwMode="auto">
          <a:xfrm flipH="1">
            <a:off x="1525191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8" name="شكل حر 272"/>
          <p:cNvSpPr>
            <a:spLocks/>
          </p:cNvSpPr>
          <p:nvPr userDrawn="1"/>
        </p:nvSpPr>
        <p:spPr bwMode="auto">
          <a:xfrm flipH="1">
            <a:off x="1484080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9" name="شكل حر 273"/>
          <p:cNvSpPr>
            <a:spLocks/>
          </p:cNvSpPr>
          <p:nvPr userDrawn="1"/>
        </p:nvSpPr>
        <p:spPr bwMode="auto">
          <a:xfrm flipH="1">
            <a:off x="1466638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0" name="شكل حر 274"/>
          <p:cNvSpPr>
            <a:spLocks/>
          </p:cNvSpPr>
          <p:nvPr userDrawn="1"/>
        </p:nvSpPr>
        <p:spPr bwMode="auto">
          <a:xfrm flipH="1">
            <a:off x="1481588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1" name="شكل حر 275"/>
          <p:cNvSpPr>
            <a:spLocks/>
          </p:cNvSpPr>
          <p:nvPr userDrawn="1"/>
        </p:nvSpPr>
        <p:spPr bwMode="auto">
          <a:xfrm flipH="1">
            <a:off x="1484079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2" name="شكل حر 276"/>
          <p:cNvSpPr>
            <a:spLocks/>
          </p:cNvSpPr>
          <p:nvPr userDrawn="1"/>
        </p:nvSpPr>
        <p:spPr bwMode="auto">
          <a:xfrm flipH="1">
            <a:off x="1490309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3" name="شكل حر 277"/>
          <p:cNvSpPr>
            <a:spLocks/>
          </p:cNvSpPr>
          <p:nvPr userDrawn="1"/>
        </p:nvSpPr>
        <p:spPr bwMode="auto">
          <a:xfrm flipH="1">
            <a:off x="1486571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4" name="شكل حر 278"/>
          <p:cNvSpPr>
            <a:spLocks/>
          </p:cNvSpPr>
          <p:nvPr userDrawn="1"/>
        </p:nvSpPr>
        <p:spPr bwMode="auto">
          <a:xfrm flipH="1">
            <a:off x="1492800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5" name="شكل حر 279"/>
          <p:cNvSpPr>
            <a:spLocks/>
          </p:cNvSpPr>
          <p:nvPr userDrawn="1"/>
        </p:nvSpPr>
        <p:spPr bwMode="auto">
          <a:xfrm flipH="1">
            <a:off x="1492800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6" name="مستطيل 280"/>
          <p:cNvSpPr>
            <a:spLocks noChangeArrowheads="1"/>
          </p:cNvSpPr>
          <p:nvPr userDrawn="1"/>
        </p:nvSpPr>
        <p:spPr bwMode="auto">
          <a:xfrm flipH="1">
            <a:off x="1513978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7" name="شكل حر 281"/>
          <p:cNvSpPr>
            <a:spLocks/>
          </p:cNvSpPr>
          <p:nvPr userDrawn="1"/>
        </p:nvSpPr>
        <p:spPr bwMode="auto">
          <a:xfrm flipH="1">
            <a:off x="1525190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8" name="شكل حر 282"/>
          <p:cNvSpPr>
            <a:spLocks/>
          </p:cNvSpPr>
          <p:nvPr userDrawn="1"/>
        </p:nvSpPr>
        <p:spPr bwMode="auto">
          <a:xfrm flipH="1">
            <a:off x="1525190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9" name="شكل حر 283"/>
          <p:cNvSpPr>
            <a:spLocks/>
          </p:cNvSpPr>
          <p:nvPr userDrawn="1"/>
        </p:nvSpPr>
        <p:spPr bwMode="auto">
          <a:xfrm flipH="1">
            <a:off x="802629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0" name="شكل حر 284"/>
          <p:cNvSpPr>
            <a:spLocks noEditPoints="1"/>
          </p:cNvSpPr>
          <p:nvPr userDrawn="1"/>
        </p:nvSpPr>
        <p:spPr bwMode="auto">
          <a:xfrm flipH="1">
            <a:off x="673067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1" name="شكل حر 285"/>
          <p:cNvSpPr>
            <a:spLocks/>
          </p:cNvSpPr>
          <p:nvPr userDrawn="1"/>
        </p:nvSpPr>
        <p:spPr bwMode="auto">
          <a:xfrm flipH="1">
            <a:off x="1953745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2" name="شكل حر 286"/>
          <p:cNvSpPr>
            <a:spLocks/>
          </p:cNvSpPr>
          <p:nvPr userDrawn="1"/>
        </p:nvSpPr>
        <p:spPr bwMode="auto">
          <a:xfrm flipH="1">
            <a:off x="1947515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3" name="شكل حر 287"/>
          <p:cNvSpPr>
            <a:spLocks/>
          </p:cNvSpPr>
          <p:nvPr userDrawn="1"/>
        </p:nvSpPr>
        <p:spPr bwMode="auto">
          <a:xfrm flipH="1">
            <a:off x="1973678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4" name="شكل حر 288"/>
          <p:cNvSpPr>
            <a:spLocks/>
          </p:cNvSpPr>
          <p:nvPr userDrawn="1"/>
        </p:nvSpPr>
        <p:spPr bwMode="auto">
          <a:xfrm flipH="1">
            <a:off x="1947516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5" name="شكل حر 289"/>
          <p:cNvSpPr>
            <a:spLocks/>
          </p:cNvSpPr>
          <p:nvPr userDrawn="1"/>
        </p:nvSpPr>
        <p:spPr bwMode="auto">
          <a:xfrm flipH="1">
            <a:off x="1454181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6" name="شكل حر 290"/>
          <p:cNvSpPr>
            <a:spLocks/>
          </p:cNvSpPr>
          <p:nvPr userDrawn="1"/>
        </p:nvSpPr>
        <p:spPr bwMode="auto">
          <a:xfrm flipH="1">
            <a:off x="1947515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7" name="شكل حر 291"/>
          <p:cNvSpPr>
            <a:spLocks/>
          </p:cNvSpPr>
          <p:nvPr userDrawn="1"/>
        </p:nvSpPr>
        <p:spPr bwMode="auto">
          <a:xfrm flipH="1">
            <a:off x="1667212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8" name="شكل حر 292"/>
          <p:cNvSpPr>
            <a:spLocks/>
          </p:cNvSpPr>
          <p:nvPr userDrawn="1"/>
        </p:nvSpPr>
        <p:spPr bwMode="auto">
          <a:xfrm flipH="1">
            <a:off x="1542632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59" name="شكل حر 293"/>
          <p:cNvSpPr>
            <a:spLocks/>
          </p:cNvSpPr>
          <p:nvPr userDrawn="1"/>
        </p:nvSpPr>
        <p:spPr bwMode="auto">
          <a:xfrm flipH="1">
            <a:off x="1947515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0" name="شكل حر 294"/>
          <p:cNvSpPr>
            <a:spLocks/>
          </p:cNvSpPr>
          <p:nvPr userDrawn="1"/>
        </p:nvSpPr>
        <p:spPr bwMode="auto">
          <a:xfrm flipH="1">
            <a:off x="1956236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1" name="شكل حر 295"/>
          <p:cNvSpPr>
            <a:spLocks/>
          </p:cNvSpPr>
          <p:nvPr userDrawn="1"/>
        </p:nvSpPr>
        <p:spPr bwMode="auto">
          <a:xfrm flipH="1">
            <a:off x="1962465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2" name="شكل حر 296"/>
          <p:cNvSpPr>
            <a:spLocks/>
          </p:cNvSpPr>
          <p:nvPr userDrawn="1"/>
        </p:nvSpPr>
        <p:spPr bwMode="auto">
          <a:xfrm flipH="1">
            <a:off x="1964957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3" name="شكل حر 297"/>
          <p:cNvSpPr>
            <a:spLocks/>
          </p:cNvSpPr>
          <p:nvPr userDrawn="1"/>
        </p:nvSpPr>
        <p:spPr bwMode="auto">
          <a:xfrm flipH="1">
            <a:off x="1971186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4" name="شكل حر 298"/>
          <p:cNvSpPr>
            <a:spLocks/>
          </p:cNvSpPr>
          <p:nvPr userDrawn="1"/>
        </p:nvSpPr>
        <p:spPr bwMode="auto">
          <a:xfrm flipH="1">
            <a:off x="1977415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5" name="شكل حر 299"/>
          <p:cNvSpPr>
            <a:spLocks/>
          </p:cNvSpPr>
          <p:nvPr userDrawn="1"/>
        </p:nvSpPr>
        <p:spPr bwMode="auto">
          <a:xfrm flipH="1">
            <a:off x="1682161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6" name="شكل حر 300"/>
          <p:cNvSpPr>
            <a:spLocks/>
          </p:cNvSpPr>
          <p:nvPr userDrawn="1"/>
        </p:nvSpPr>
        <p:spPr bwMode="auto">
          <a:xfrm flipH="1">
            <a:off x="1434248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7" name="شكل حر 301"/>
          <p:cNvSpPr>
            <a:spLocks/>
          </p:cNvSpPr>
          <p:nvPr userDrawn="1"/>
        </p:nvSpPr>
        <p:spPr bwMode="auto">
          <a:xfrm flipH="1">
            <a:off x="1324618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8" name="شكل حر 302"/>
          <p:cNvSpPr>
            <a:spLocks/>
          </p:cNvSpPr>
          <p:nvPr userDrawn="1"/>
        </p:nvSpPr>
        <p:spPr bwMode="auto">
          <a:xfrm flipH="1">
            <a:off x="1294719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69" name="شكل حر 303"/>
          <p:cNvSpPr>
            <a:spLocks/>
          </p:cNvSpPr>
          <p:nvPr userDrawn="1"/>
        </p:nvSpPr>
        <p:spPr bwMode="auto">
          <a:xfrm flipH="1">
            <a:off x="1294719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0" name="شكل حر 304"/>
          <p:cNvSpPr>
            <a:spLocks/>
          </p:cNvSpPr>
          <p:nvPr userDrawn="1"/>
        </p:nvSpPr>
        <p:spPr bwMode="auto">
          <a:xfrm flipH="1">
            <a:off x="1294719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1" name="شكل حر 305"/>
          <p:cNvSpPr>
            <a:spLocks/>
          </p:cNvSpPr>
          <p:nvPr userDrawn="1"/>
        </p:nvSpPr>
        <p:spPr bwMode="auto">
          <a:xfrm flipH="1">
            <a:off x="1342059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2" name="شكل حر 306"/>
          <p:cNvSpPr>
            <a:spLocks/>
          </p:cNvSpPr>
          <p:nvPr userDrawn="1"/>
        </p:nvSpPr>
        <p:spPr bwMode="auto">
          <a:xfrm flipH="1">
            <a:off x="1292227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3" name="شكل حر 307"/>
          <p:cNvSpPr>
            <a:spLocks/>
          </p:cNvSpPr>
          <p:nvPr userDrawn="1"/>
        </p:nvSpPr>
        <p:spPr bwMode="auto">
          <a:xfrm flipH="1">
            <a:off x="1300947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4" name="شكل حر 308"/>
          <p:cNvSpPr>
            <a:spLocks/>
          </p:cNvSpPr>
          <p:nvPr userDrawn="1"/>
        </p:nvSpPr>
        <p:spPr bwMode="auto">
          <a:xfrm flipH="1">
            <a:off x="1315898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5" name="شكل حر 309"/>
          <p:cNvSpPr>
            <a:spLocks/>
          </p:cNvSpPr>
          <p:nvPr userDrawn="1"/>
        </p:nvSpPr>
        <p:spPr bwMode="auto">
          <a:xfrm flipH="1">
            <a:off x="1313406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6" name="شكل حر 310"/>
          <p:cNvSpPr>
            <a:spLocks/>
          </p:cNvSpPr>
          <p:nvPr userDrawn="1"/>
        </p:nvSpPr>
        <p:spPr bwMode="auto">
          <a:xfrm flipH="1">
            <a:off x="1333338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7" name="شكل حر 311"/>
          <p:cNvSpPr>
            <a:spLocks/>
          </p:cNvSpPr>
          <p:nvPr userDrawn="1"/>
        </p:nvSpPr>
        <p:spPr bwMode="auto">
          <a:xfrm flipH="1">
            <a:off x="1339567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8" name="شكل حر 312"/>
          <p:cNvSpPr>
            <a:spLocks/>
          </p:cNvSpPr>
          <p:nvPr userDrawn="1"/>
        </p:nvSpPr>
        <p:spPr bwMode="auto">
          <a:xfrm flipH="1">
            <a:off x="1324618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79" name="شكل حر 313"/>
          <p:cNvSpPr>
            <a:spLocks/>
          </p:cNvSpPr>
          <p:nvPr userDrawn="1"/>
        </p:nvSpPr>
        <p:spPr bwMode="auto">
          <a:xfrm flipH="1">
            <a:off x="1941287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0" name="شكل حر 314"/>
          <p:cNvSpPr>
            <a:spLocks/>
          </p:cNvSpPr>
          <p:nvPr userDrawn="1"/>
        </p:nvSpPr>
        <p:spPr bwMode="auto">
          <a:xfrm flipH="1">
            <a:off x="1885226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1" name="شكل حر 315"/>
          <p:cNvSpPr>
            <a:spLocks/>
          </p:cNvSpPr>
          <p:nvPr userDrawn="1"/>
        </p:nvSpPr>
        <p:spPr bwMode="auto">
          <a:xfrm flipH="1">
            <a:off x="1912633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2" name="شكل حر 316"/>
          <p:cNvSpPr>
            <a:spLocks/>
          </p:cNvSpPr>
          <p:nvPr userDrawn="1"/>
        </p:nvSpPr>
        <p:spPr bwMode="auto">
          <a:xfrm flipH="1">
            <a:off x="1938796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3" name="شكل حر 317"/>
          <p:cNvSpPr>
            <a:spLocks/>
          </p:cNvSpPr>
          <p:nvPr userDrawn="1"/>
        </p:nvSpPr>
        <p:spPr bwMode="auto">
          <a:xfrm flipH="1">
            <a:off x="1938795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4" name="شكل حر 318"/>
          <p:cNvSpPr>
            <a:spLocks/>
          </p:cNvSpPr>
          <p:nvPr userDrawn="1"/>
        </p:nvSpPr>
        <p:spPr bwMode="auto">
          <a:xfrm flipH="1">
            <a:off x="1832903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5" name="شكل حر 319"/>
          <p:cNvSpPr>
            <a:spLocks/>
          </p:cNvSpPr>
          <p:nvPr userDrawn="1"/>
        </p:nvSpPr>
        <p:spPr bwMode="auto">
          <a:xfrm flipH="1">
            <a:off x="1941286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6" name="شكل حر 320"/>
          <p:cNvSpPr>
            <a:spLocks/>
          </p:cNvSpPr>
          <p:nvPr userDrawn="1"/>
        </p:nvSpPr>
        <p:spPr bwMode="auto">
          <a:xfrm flipH="1">
            <a:off x="193007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7" name="شكل حر 321"/>
          <p:cNvSpPr>
            <a:spLocks/>
          </p:cNvSpPr>
          <p:nvPr userDrawn="1"/>
        </p:nvSpPr>
        <p:spPr bwMode="auto">
          <a:xfrm flipH="1">
            <a:off x="1923846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8" name="شكل حر 322"/>
          <p:cNvSpPr>
            <a:spLocks/>
          </p:cNvSpPr>
          <p:nvPr userDrawn="1"/>
        </p:nvSpPr>
        <p:spPr bwMode="auto">
          <a:xfrm flipH="1">
            <a:off x="1921354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89" name="شكل حر 323"/>
          <p:cNvSpPr>
            <a:spLocks/>
          </p:cNvSpPr>
          <p:nvPr userDrawn="1"/>
        </p:nvSpPr>
        <p:spPr bwMode="auto">
          <a:xfrm flipH="1">
            <a:off x="1902667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0" name="شكل حر 324"/>
          <p:cNvSpPr>
            <a:spLocks/>
          </p:cNvSpPr>
          <p:nvPr userDrawn="1"/>
        </p:nvSpPr>
        <p:spPr bwMode="auto">
          <a:xfrm flipH="1">
            <a:off x="1893946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1" name="مستطيل 325"/>
          <p:cNvSpPr>
            <a:spLocks noChangeArrowheads="1"/>
          </p:cNvSpPr>
          <p:nvPr userDrawn="1"/>
        </p:nvSpPr>
        <p:spPr bwMode="auto">
          <a:xfrm flipH="1">
            <a:off x="1866539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2" name="شكل حر 326"/>
          <p:cNvSpPr>
            <a:spLocks/>
          </p:cNvSpPr>
          <p:nvPr userDrawn="1"/>
        </p:nvSpPr>
        <p:spPr bwMode="auto">
          <a:xfrm flipH="1">
            <a:off x="1917617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3" name="شكل حر 327"/>
          <p:cNvSpPr>
            <a:spLocks/>
          </p:cNvSpPr>
          <p:nvPr userDrawn="1"/>
        </p:nvSpPr>
        <p:spPr bwMode="auto">
          <a:xfrm flipH="1">
            <a:off x="2029738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4" name="شكل حر 328"/>
          <p:cNvSpPr>
            <a:spLocks/>
          </p:cNvSpPr>
          <p:nvPr userDrawn="1"/>
        </p:nvSpPr>
        <p:spPr bwMode="auto">
          <a:xfrm flipH="1">
            <a:off x="1992364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5" name="شكل حر 329"/>
          <p:cNvSpPr>
            <a:spLocks/>
          </p:cNvSpPr>
          <p:nvPr userDrawn="1"/>
        </p:nvSpPr>
        <p:spPr bwMode="auto">
          <a:xfrm flipH="1">
            <a:off x="2038459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6" name="شكل حر 330"/>
          <p:cNvSpPr>
            <a:spLocks/>
          </p:cNvSpPr>
          <p:nvPr userDrawn="1"/>
        </p:nvSpPr>
        <p:spPr bwMode="auto">
          <a:xfrm flipH="1">
            <a:off x="2059638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7" name="شكل حر 331"/>
          <p:cNvSpPr>
            <a:spLocks/>
          </p:cNvSpPr>
          <p:nvPr userDrawn="1"/>
        </p:nvSpPr>
        <p:spPr bwMode="auto">
          <a:xfrm flipH="1">
            <a:off x="2029738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8" name="شكل حر 332"/>
          <p:cNvSpPr>
            <a:spLocks/>
          </p:cNvSpPr>
          <p:nvPr userDrawn="1"/>
        </p:nvSpPr>
        <p:spPr bwMode="auto">
          <a:xfrm flipH="1">
            <a:off x="1992364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99" name="شكل حر 333"/>
          <p:cNvSpPr>
            <a:spLocks/>
          </p:cNvSpPr>
          <p:nvPr userDrawn="1"/>
        </p:nvSpPr>
        <p:spPr bwMode="auto">
          <a:xfrm flipH="1">
            <a:off x="1994856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0" name="شكل حر 334"/>
          <p:cNvSpPr>
            <a:spLocks/>
          </p:cNvSpPr>
          <p:nvPr userDrawn="1"/>
        </p:nvSpPr>
        <p:spPr bwMode="auto">
          <a:xfrm flipH="1">
            <a:off x="2001085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1" name="شكل حر 335"/>
          <p:cNvSpPr>
            <a:spLocks/>
          </p:cNvSpPr>
          <p:nvPr userDrawn="1"/>
        </p:nvSpPr>
        <p:spPr bwMode="auto">
          <a:xfrm flipH="1">
            <a:off x="2003577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2" name="شكل حر 336"/>
          <p:cNvSpPr>
            <a:spLocks/>
          </p:cNvSpPr>
          <p:nvPr userDrawn="1"/>
        </p:nvSpPr>
        <p:spPr bwMode="auto">
          <a:xfrm flipH="1">
            <a:off x="2021017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3" name="شكل حر 337"/>
          <p:cNvSpPr>
            <a:spLocks/>
          </p:cNvSpPr>
          <p:nvPr userDrawn="1"/>
        </p:nvSpPr>
        <p:spPr bwMode="auto">
          <a:xfrm flipH="1">
            <a:off x="2035968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4" name="شكل حر 338"/>
          <p:cNvSpPr>
            <a:spLocks/>
          </p:cNvSpPr>
          <p:nvPr userDrawn="1"/>
        </p:nvSpPr>
        <p:spPr bwMode="auto">
          <a:xfrm flipH="1">
            <a:off x="2074587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5" name="شكل حر 339"/>
          <p:cNvSpPr>
            <a:spLocks/>
          </p:cNvSpPr>
          <p:nvPr userDrawn="1"/>
        </p:nvSpPr>
        <p:spPr bwMode="auto">
          <a:xfrm flipH="1">
            <a:off x="2033476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6" name="شكل حر 340"/>
          <p:cNvSpPr>
            <a:spLocks/>
          </p:cNvSpPr>
          <p:nvPr userDrawn="1"/>
        </p:nvSpPr>
        <p:spPr bwMode="auto">
          <a:xfrm flipH="1">
            <a:off x="1132765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7" name="شكل حر 341"/>
          <p:cNvSpPr>
            <a:spLocks/>
          </p:cNvSpPr>
          <p:nvPr userDrawn="1"/>
        </p:nvSpPr>
        <p:spPr bwMode="auto">
          <a:xfrm flipH="1">
            <a:off x="1206268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8" name="شكل حر 342"/>
          <p:cNvSpPr>
            <a:spLocks/>
          </p:cNvSpPr>
          <p:nvPr userDrawn="1"/>
        </p:nvSpPr>
        <p:spPr bwMode="auto">
          <a:xfrm flipH="1">
            <a:off x="1177614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09" name="شكل حر 343"/>
          <p:cNvSpPr>
            <a:spLocks/>
          </p:cNvSpPr>
          <p:nvPr userDrawn="1"/>
        </p:nvSpPr>
        <p:spPr bwMode="auto">
          <a:xfrm flipH="1">
            <a:off x="1158927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0" name="شكل حر 344"/>
          <p:cNvSpPr>
            <a:spLocks noEditPoints="1"/>
          </p:cNvSpPr>
          <p:nvPr userDrawn="1"/>
        </p:nvSpPr>
        <p:spPr bwMode="auto">
          <a:xfrm flipH="1">
            <a:off x="1130274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1" name="شكل حر 345"/>
          <p:cNvSpPr>
            <a:spLocks/>
          </p:cNvSpPr>
          <p:nvPr userDrawn="1"/>
        </p:nvSpPr>
        <p:spPr bwMode="auto">
          <a:xfrm flipH="1">
            <a:off x="1192563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2" name="شكل حر 346"/>
          <p:cNvSpPr>
            <a:spLocks/>
          </p:cNvSpPr>
          <p:nvPr userDrawn="1"/>
        </p:nvSpPr>
        <p:spPr bwMode="auto">
          <a:xfrm flipH="1">
            <a:off x="1206267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3" name="شكل حر 347"/>
          <p:cNvSpPr>
            <a:spLocks/>
          </p:cNvSpPr>
          <p:nvPr userDrawn="1"/>
        </p:nvSpPr>
        <p:spPr bwMode="auto">
          <a:xfrm flipH="1">
            <a:off x="1203776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4" name="شكل حر 348"/>
          <p:cNvSpPr>
            <a:spLocks/>
          </p:cNvSpPr>
          <p:nvPr userDrawn="1"/>
        </p:nvSpPr>
        <p:spPr bwMode="auto">
          <a:xfrm flipH="1">
            <a:off x="1150206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5" name="شكل حر 349"/>
          <p:cNvSpPr>
            <a:spLocks/>
          </p:cNvSpPr>
          <p:nvPr userDrawn="1"/>
        </p:nvSpPr>
        <p:spPr bwMode="auto">
          <a:xfrm flipH="1">
            <a:off x="1180106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6" name="مستطيل 350"/>
          <p:cNvSpPr>
            <a:spLocks noChangeArrowheads="1"/>
          </p:cNvSpPr>
          <p:nvPr userDrawn="1"/>
        </p:nvSpPr>
        <p:spPr bwMode="auto">
          <a:xfrm flipH="1">
            <a:off x="1205022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7" name="شكل حر 351"/>
          <p:cNvSpPr>
            <a:spLocks/>
          </p:cNvSpPr>
          <p:nvPr userDrawn="1"/>
        </p:nvSpPr>
        <p:spPr bwMode="auto">
          <a:xfrm flipH="1">
            <a:off x="1634822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8" name="شكل حر 352"/>
          <p:cNvSpPr>
            <a:spLocks/>
          </p:cNvSpPr>
          <p:nvPr userDrawn="1"/>
        </p:nvSpPr>
        <p:spPr bwMode="auto">
          <a:xfrm flipH="1">
            <a:off x="1649771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19" name="شكل حر 353"/>
          <p:cNvSpPr>
            <a:spLocks/>
          </p:cNvSpPr>
          <p:nvPr userDrawn="1"/>
        </p:nvSpPr>
        <p:spPr bwMode="auto">
          <a:xfrm flipH="1">
            <a:off x="1646033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0" name="شكل حر 354"/>
          <p:cNvSpPr>
            <a:spLocks/>
          </p:cNvSpPr>
          <p:nvPr userDrawn="1"/>
        </p:nvSpPr>
        <p:spPr bwMode="auto">
          <a:xfrm flipH="1">
            <a:off x="1646033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1" name="شكل حر 355"/>
          <p:cNvSpPr>
            <a:spLocks/>
          </p:cNvSpPr>
          <p:nvPr userDrawn="1"/>
        </p:nvSpPr>
        <p:spPr bwMode="auto">
          <a:xfrm flipH="1">
            <a:off x="1622364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2" name="شكل حر 356"/>
          <p:cNvSpPr>
            <a:spLocks/>
          </p:cNvSpPr>
          <p:nvPr userDrawn="1"/>
        </p:nvSpPr>
        <p:spPr bwMode="auto">
          <a:xfrm flipH="1">
            <a:off x="1649771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3" name="شكل حر 357"/>
          <p:cNvSpPr>
            <a:spLocks/>
          </p:cNvSpPr>
          <p:nvPr userDrawn="1"/>
        </p:nvSpPr>
        <p:spPr bwMode="auto">
          <a:xfrm flipH="1">
            <a:off x="1649771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4" name="شكل حر 358"/>
          <p:cNvSpPr>
            <a:spLocks/>
          </p:cNvSpPr>
          <p:nvPr userDrawn="1"/>
        </p:nvSpPr>
        <p:spPr bwMode="auto">
          <a:xfrm flipH="1">
            <a:off x="1649771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5" name="شكل حر 359"/>
          <p:cNvSpPr>
            <a:spLocks/>
          </p:cNvSpPr>
          <p:nvPr userDrawn="1"/>
        </p:nvSpPr>
        <p:spPr bwMode="auto">
          <a:xfrm flipH="1">
            <a:off x="1652262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6" name="شكل حر 360"/>
          <p:cNvSpPr>
            <a:spLocks/>
          </p:cNvSpPr>
          <p:nvPr userDrawn="1"/>
        </p:nvSpPr>
        <p:spPr bwMode="auto">
          <a:xfrm flipH="1">
            <a:off x="1654753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7" name="شكل حر 361"/>
          <p:cNvSpPr>
            <a:spLocks/>
          </p:cNvSpPr>
          <p:nvPr userDrawn="1"/>
        </p:nvSpPr>
        <p:spPr bwMode="auto">
          <a:xfrm flipH="1">
            <a:off x="1660983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8" name="مستطيل 362"/>
          <p:cNvSpPr>
            <a:spLocks noChangeArrowheads="1"/>
          </p:cNvSpPr>
          <p:nvPr userDrawn="1"/>
        </p:nvSpPr>
        <p:spPr bwMode="auto">
          <a:xfrm flipH="1">
            <a:off x="1616134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9" name="مستطيل 363"/>
          <p:cNvSpPr>
            <a:spLocks noChangeArrowheads="1"/>
          </p:cNvSpPr>
          <p:nvPr userDrawn="1"/>
        </p:nvSpPr>
        <p:spPr bwMode="auto">
          <a:xfrm flipH="1">
            <a:off x="1592464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30" name="شكل حر 364"/>
          <p:cNvSpPr>
            <a:spLocks noEditPoints="1"/>
          </p:cNvSpPr>
          <p:nvPr userDrawn="1"/>
        </p:nvSpPr>
        <p:spPr bwMode="auto">
          <a:xfrm flipH="1">
            <a:off x="1300948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31" name="شكل حر 365"/>
          <p:cNvSpPr>
            <a:spLocks/>
          </p:cNvSpPr>
          <p:nvPr userDrawn="1"/>
        </p:nvSpPr>
        <p:spPr bwMode="auto">
          <a:xfrm flipH="1">
            <a:off x="163731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32" name="شكل حر 366"/>
          <p:cNvSpPr>
            <a:spLocks/>
          </p:cNvSpPr>
          <p:nvPr userDrawn="1"/>
        </p:nvSpPr>
        <p:spPr bwMode="auto">
          <a:xfrm flipH="1">
            <a:off x="142179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233" name="مجموعة 460"/>
          <p:cNvGrpSpPr/>
          <p:nvPr userDrawn="1"/>
        </p:nvGrpSpPr>
        <p:grpSpPr>
          <a:xfrm flipH="1">
            <a:off x="8237569" y="4038600"/>
            <a:ext cx="2633141" cy="1363089"/>
            <a:chOff x="1362439" y="4168483"/>
            <a:chExt cx="2633141" cy="1363089"/>
          </a:xfrm>
        </p:grpSpPr>
        <p:sp>
          <p:nvSpPr>
            <p:cNvPr id="234" name="شكل حر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5" name="شكل حر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6" name="شكل حر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7" name="شكل حر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8" name="شكل حر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9" name="شكل حر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0" name="شكل حر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1" name="شكل حر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2" name="شكل حر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3" name="شكل حر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4" name="شكل حر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5" name="شكل حر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6" name="شكل حر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7" name="شكل حر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8" name="شكل حر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9" name="شكل حر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0" name="شكل حر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1" name="شكل حر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2" name="شكل حر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3" name="مستطيل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4" name="شكل حر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5" name="شكل حر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6" name="شكل حر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7" name="شكل حر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8" name="شكل حر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9" name="شكل حر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0" name="شكل حر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1" name="شكل حر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2" name="شكل حر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3" name="شكل حر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4" name="شكل حر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5" name="شكل حر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6" name="شكل حر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7" name="شكل حر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8" name="شكل حر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9" name="شكل حر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0" name="مستطيل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1" name="شكل حر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2" name="شكل حر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3" name="شكل حر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4" name="شكل حر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5" name="شكل حر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6" name="شكل حر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7" name="شكل حر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8" name="شكل حر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9" name="شكل حر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0" name="شكل حر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1" name="مستطيل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2" name="شكل حر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3" name="شكل حر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4" name="شكل حر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5" name="شكل حر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6" name="مستطيل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7" name="شكل حر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8" name="مستطيل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9" name="شكل حر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0" name="شكل حر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1" name="شكل حر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2" name="شكل حر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3" name="شكل حر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4" name="شكل حر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5" name="شكل حر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6" name="شكل حر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7" name="شكل حر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8" name="شكل حر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9" name="شكل حر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0" name="شكل حر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1" name="شكل حر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2" name="شكل حر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3" name="مستطيل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4" name="شكل حر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5" name="شكل حر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6" name="شكل حر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7" name="شكل حر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8" name="شكل حر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9" name="شكل حر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0" name="شكل حر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1" name="شكل حر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2" name="شكل حر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3" name="شكل حر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4" name="شكل حر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5" name="شكل حر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6" name="شكل حر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7" name="شكل حر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8" name="شكل حر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9" name="شكل حر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0" name="شكل حر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1" name="مستطيل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2" name="شكل حر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3" name="شكل حر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4" name="شكل حر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5" name="شكل حر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6" name="شكل حر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7" name="شكل حر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8" name="شكل حر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9" name="شكل حر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0" name="شكل حر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1" name="مستطيل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2" name="شكل حر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3" name="مستطيل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4" name="شكل حر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5" name="شكل حر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6" name="شكل حر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7" name="شكل حر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8" name="شكل حر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9" name="شكل حر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0" name="شكل حر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1" name="شكل حر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2" name="شكل حر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3" name="شكل حر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4" name="شكل حر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5" name="شكل حر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6" name="شكل حر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7" name="شكل حر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8" name="شكل حر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9" name="شكل حر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0" name="شكل حر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1" name="شكل حر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2" name="شكل حر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3" name="شكل حر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4" name="شكل حر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5" name="شكل حر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6" name="شكل حر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7" name="شكل حر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8" name="شكل حر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9" name="شكل حر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0" name="شكل حر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1" name="شكل حر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2" name="شكل حر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3" name="شكل حر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4" name="شكل حر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5" name="مستطيل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6" name="شكل حر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7" name="شكل حر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8" name="شكل حر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9" name="شكل حر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0" name="شكل حر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1" name="شكل حر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2" name="شكل حر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3" name="شكل حر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4" name="شكل حر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5" name="شكل حر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6" name="شكل حر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7" name="شكل حر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8" name="شكل حر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9" name="شكل حر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0" name="شكل حر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1" name="شكل حر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2" name="شكل حر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3" name="شكل حر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4" name="شكل حر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5" name="شكل حر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6" name="شكل حر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7" name="شكل حر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8" name="شكل حر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9" name="شكل حر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0" name="شكل حر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1" name="شكل حر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2" name="شكل حر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3" name="شكل حر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4" name="شكل حر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5" name="شكل حر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6" name="شكل حر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7" name="شكل حر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8" name="شكل حر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9" name="مستطيل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0" name="شكل حر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1" name="شكل حر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2" name="شكل حر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3" name="شكل حر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4" name="شكل حر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5" name="شكل حر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6" name="شكل حر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7" name="شكل حر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8" name="شكل حر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9" name="شكل حر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10" name="شكل حر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11" name="شكل حر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12" name="مستطيل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13" name="شكل حر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14" name="شكل حر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415" name="مجموعة 872"/>
          <p:cNvGrpSpPr/>
          <p:nvPr userDrawn="1"/>
        </p:nvGrpSpPr>
        <p:grpSpPr>
          <a:xfrm flipH="1">
            <a:off x="5267512" y="944993"/>
            <a:ext cx="3684301" cy="5206565"/>
            <a:chOff x="5149530" y="635338"/>
            <a:chExt cx="3684301" cy="5206565"/>
          </a:xfrm>
        </p:grpSpPr>
        <p:sp>
          <p:nvSpPr>
            <p:cNvPr id="416" name="شكل بيضوي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17" name="شكل حر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418" name="مجموعة 876"/>
          <p:cNvGrpSpPr/>
          <p:nvPr userDrawn="1"/>
        </p:nvGrpSpPr>
        <p:grpSpPr>
          <a:xfrm flipH="1">
            <a:off x="2171907" y="525894"/>
            <a:ext cx="3741449" cy="5157232"/>
            <a:chOff x="5139987" y="673439"/>
            <a:chExt cx="3741449" cy="5157232"/>
          </a:xfrm>
        </p:grpSpPr>
        <p:sp>
          <p:nvSpPr>
            <p:cNvPr id="419" name="شكل بيضوي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20" name="شكل حر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876" name="عنصر نائب للصورة 7"/>
          <p:cNvSpPr>
            <a:spLocks noGrp="1"/>
          </p:cNvSpPr>
          <p:nvPr>
            <p:ph type="pic" sz="quarter" idx="13"/>
          </p:nvPr>
        </p:nvSpPr>
        <p:spPr>
          <a:xfrm flipH="1">
            <a:off x="5647242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ar-SA" sz="1400">
                <a:solidFill>
                  <a:schemeClr val="tx1"/>
                </a:solidFill>
              </a:defRPr>
            </a:lvl1pPr>
            <a:lvl2pPr marL="365760" indent="0" algn="ctr">
              <a:buNone/>
              <a:defRPr/>
            </a:lvl2pPr>
          </a:lstStyle>
          <a:p>
            <a:pPr lvl="0" algn="r" rtl="1"/>
            <a:r>
              <a:rPr lang="ar-SA" dirty="0"/>
              <a:t>انقر فوق الأيقونة لإضافة صورة</a:t>
            </a:r>
          </a:p>
        </p:txBody>
      </p:sp>
      <p:sp>
        <p:nvSpPr>
          <p:cNvPr id="880" name="عنصر نائب للصورة 7"/>
          <p:cNvSpPr>
            <a:spLocks noGrp="1"/>
          </p:cNvSpPr>
          <p:nvPr>
            <p:ph type="pic" sz="quarter" idx="14"/>
          </p:nvPr>
        </p:nvSpPr>
        <p:spPr>
          <a:xfrm flipH="1">
            <a:off x="2477616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ar-SA" sz="1400">
                <a:solidFill>
                  <a:schemeClr val="tx1"/>
                </a:solidFill>
              </a:defRPr>
            </a:lvl1pPr>
            <a:lvl2pPr marL="365760" indent="0" algn="ctr">
              <a:buNone/>
              <a:defRPr/>
            </a:lvl2pPr>
          </a:lstStyle>
          <a:p>
            <a:pPr lvl="0" algn="r" rtl="1"/>
            <a:r>
              <a:rPr lang="ar-SA" dirty="0"/>
              <a:t>انقر فوق الأيقونة لإضافة صورة</a:t>
            </a:r>
          </a:p>
        </p:txBody>
      </p:sp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9022081" y="1231019"/>
            <a:ext cx="2560320" cy="1280160"/>
          </a:xfrm>
        </p:spPr>
        <p:txBody>
          <a:bodyPr anchor="b">
            <a:normAutofit/>
          </a:bodyPr>
          <a:lstStyle>
            <a:lvl1pPr algn="r" latinLnBrk="0">
              <a:defRPr lang="ar-SA" sz="2200"/>
            </a:lvl1pPr>
          </a:lstStyle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12"/>
          </p:nvPr>
        </p:nvSpPr>
        <p:spPr>
          <a:xfrm>
            <a:off x="9022081" y="2605029"/>
            <a:ext cx="2560320" cy="1280160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800"/>
              </a:spcBef>
              <a:buNone/>
              <a:defRPr lang="ar-SA" sz="1400"/>
            </a:lvl1pPr>
            <a:lvl2pPr marL="0" indent="0" algn="r" latinLnBrk="0">
              <a:buNone/>
              <a:defRPr lang="ar-SA" sz="1400"/>
            </a:lvl2pPr>
            <a:lvl3pPr marL="0" indent="0" algn="r" latinLnBrk="0">
              <a:buNone/>
              <a:defRPr lang="ar-SA" sz="1400"/>
            </a:lvl3pPr>
            <a:lvl4pPr marL="0" indent="0" algn="r" latinLnBrk="0">
              <a:buNone/>
              <a:defRPr lang="ar-SA" sz="1400"/>
            </a:lvl4pPr>
            <a:lvl5pPr marL="0" indent="0" algn="r" latinLnBrk="0">
              <a:buNone/>
              <a:defRPr lang="ar-SA" sz="1400"/>
            </a:lvl5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ثلاث صور بيضاو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شكل حر 608"/>
          <p:cNvSpPr/>
          <p:nvPr userDrawn="1"/>
        </p:nvSpPr>
        <p:spPr>
          <a:xfrm flipH="1">
            <a:off x="4829480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8" name="شكل حر 609"/>
          <p:cNvSpPr/>
          <p:nvPr userDrawn="1"/>
        </p:nvSpPr>
        <p:spPr>
          <a:xfrm flipH="1">
            <a:off x="47242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9" name="شكل بيضوي 22"/>
          <p:cNvSpPr/>
          <p:nvPr userDrawn="1"/>
        </p:nvSpPr>
        <p:spPr>
          <a:xfrm flipH="1">
            <a:off x="6237286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0" name="شكل بيضوي 22"/>
          <p:cNvSpPr/>
          <p:nvPr userDrawn="1"/>
        </p:nvSpPr>
        <p:spPr>
          <a:xfrm flipH="1">
            <a:off x="78526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1" name="شكل حر 6"/>
          <p:cNvSpPr>
            <a:spLocks noEditPoints="1"/>
          </p:cNvSpPr>
          <p:nvPr userDrawn="1"/>
        </p:nvSpPr>
        <p:spPr bwMode="auto">
          <a:xfrm>
            <a:off x="819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2" name="شكل حر 6"/>
          <p:cNvSpPr>
            <a:spLocks noEditPoints="1"/>
          </p:cNvSpPr>
          <p:nvPr userDrawn="1"/>
        </p:nvSpPr>
        <p:spPr bwMode="auto">
          <a:xfrm flipH="1">
            <a:off x="6223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3" name="شكل حر 616"/>
          <p:cNvSpPr/>
          <p:nvPr userDrawn="1"/>
        </p:nvSpPr>
        <p:spPr>
          <a:xfrm flipH="1">
            <a:off x="364259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14" name="شكل حر 617"/>
          <p:cNvSpPr/>
          <p:nvPr userDrawn="1"/>
        </p:nvSpPr>
        <p:spPr>
          <a:xfrm flipH="1">
            <a:off x="7312006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15" name="مجموعة 618"/>
          <p:cNvGrpSpPr/>
          <p:nvPr userDrawn="1"/>
        </p:nvGrpSpPr>
        <p:grpSpPr>
          <a:xfrm flipH="1">
            <a:off x="9985158" y="2819400"/>
            <a:ext cx="1383864" cy="2589213"/>
            <a:chOff x="684212" y="2667000"/>
            <a:chExt cx="1506045" cy="2817813"/>
          </a:xfrm>
        </p:grpSpPr>
        <p:sp>
          <p:nvSpPr>
            <p:cNvPr id="16" name="شكل حر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" name="شكل بيضوي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" name="شكل حر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" name="شكل حر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" name="شكل حر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21" name="شكل بيضوي 12"/>
          <p:cNvSpPr/>
          <p:nvPr userDrawn="1"/>
        </p:nvSpPr>
        <p:spPr>
          <a:xfrm flipH="1">
            <a:off x="3008679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22" name="شكل حر 6"/>
          <p:cNvSpPr>
            <a:spLocks noEditPoints="1"/>
          </p:cNvSpPr>
          <p:nvPr userDrawn="1"/>
        </p:nvSpPr>
        <p:spPr bwMode="auto">
          <a:xfrm flipH="1">
            <a:off x="3023217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615" name="عنصر نائب للصورة 7"/>
          <p:cNvSpPr>
            <a:spLocks noGrp="1"/>
          </p:cNvSpPr>
          <p:nvPr>
            <p:ph type="pic" sz="quarter" idx="11"/>
          </p:nvPr>
        </p:nvSpPr>
        <p:spPr>
          <a:xfrm>
            <a:off x="992120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1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ar-SA" sz="1200" kern="12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45720" lvl="0" indent="0" algn="ctr" rtl="1">
              <a:lnSpc>
                <a:spcPct val="100000"/>
              </a:lnSpc>
              <a:buFontTx/>
              <a:buNone/>
            </a:pPr>
            <a:r>
              <a:rPr lang="ar-SA" dirty="0"/>
              <a:t>انقر فوق الأيقونة لإضافة صورة</a:t>
            </a:r>
          </a:p>
        </p:txBody>
      </p:sp>
      <p:sp>
        <p:nvSpPr>
          <p:cNvPr id="616" name="عنصر نائب للصورة 7"/>
          <p:cNvSpPr>
            <a:spLocks noGrp="1"/>
          </p:cNvSpPr>
          <p:nvPr>
            <p:ph type="pic" sz="quarter" idx="13"/>
          </p:nvPr>
        </p:nvSpPr>
        <p:spPr>
          <a:xfrm>
            <a:off x="6480851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ar-SA" sz="1200"/>
            </a:lvl1pPr>
          </a:lstStyle>
          <a:p>
            <a:pPr algn="r" rtl="1"/>
            <a:r>
              <a:rPr lang="ar-SA" dirty="0"/>
              <a:t>انقر فوق الأيقونة لإضافة صورة</a:t>
            </a:r>
          </a:p>
        </p:txBody>
      </p:sp>
      <p:sp>
        <p:nvSpPr>
          <p:cNvPr id="626" name="عنصر نائب للصورة 7"/>
          <p:cNvSpPr>
            <a:spLocks noGrp="1"/>
          </p:cNvSpPr>
          <p:nvPr>
            <p:ph type="pic" sz="quarter" idx="14"/>
          </p:nvPr>
        </p:nvSpPr>
        <p:spPr>
          <a:xfrm flipH="1">
            <a:off x="3291346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rtl="1" latinLnBrk="0">
              <a:lnSpc>
                <a:spcPct val="100000"/>
              </a:lnSpc>
              <a:buFontTx/>
              <a:buNone/>
              <a:defRPr lang="ar-SA" sz="1400"/>
            </a:lvl1pPr>
            <a:lvl2pPr marL="365760" indent="0" algn="ctr">
              <a:buFont typeface="Arial" panose="020B0604020202020204" pitchFamily="34" charset="0"/>
              <a:buNone/>
              <a:defRPr/>
            </a:lvl2pPr>
          </a:lstStyle>
          <a:p>
            <a:pPr lvl="0" algn="r" rtl="1"/>
            <a:r>
              <a:rPr lang="ar-SA" dirty="0"/>
              <a:t>انقر فوق الأيقونة لإضافة صورة</a:t>
            </a:r>
          </a:p>
        </p:txBody>
      </p:sp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9022081" y="1231019"/>
            <a:ext cx="2560320" cy="1280160"/>
          </a:xfrm>
        </p:spPr>
        <p:txBody>
          <a:bodyPr anchor="b">
            <a:normAutofit/>
          </a:bodyPr>
          <a:lstStyle>
            <a:lvl1pPr algn="r" latinLnBrk="0">
              <a:defRPr lang="ar-SA" sz="2200"/>
            </a:lvl1pPr>
          </a:lstStyle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12"/>
          </p:nvPr>
        </p:nvSpPr>
        <p:spPr>
          <a:xfrm>
            <a:off x="1545995" y="5542954"/>
            <a:ext cx="5029200" cy="822960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800"/>
              </a:spcBef>
              <a:buNone/>
              <a:defRPr lang="ar-SA" sz="1400"/>
            </a:lvl1pPr>
            <a:lvl2pPr marL="0" indent="0" algn="r" latinLnBrk="0">
              <a:buNone/>
              <a:defRPr lang="ar-SA" sz="1400"/>
            </a:lvl2pPr>
            <a:lvl3pPr marL="0" indent="0" algn="r" latinLnBrk="0">
              <a:buNone/>
              <a:defRPr lang="ar-SA" sz="1400"/>
            </a:lvl3pPr>
            <a:lvl4pPr marL="0" indent="0" algn="r" latinLnBrk="0">
              <a:buNone/>
              <a:defRPr lang="ar-SA" sz="1400"/>
            </a:lvl4pPr>
            <a:lvl5pPr marL="0" indent="0" algn="r" latinLnBrk="0">
              <a:buNone/>
              <a:defRPr lang="ar-SA" sz="1400"/>
            </a:lvl5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صورتان عموديت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شكل حر 608"/>
          <p:cNvSpPr/>
          <p:nvPr userDrawn="1"/>
        </p:nvSpPr>
        <p:spPr>
          <a:xfrm flipH="1">
            <a:off x="472391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7" name="مجموعة 609"/>
          <p:cNvGrpSpPr/>
          <p:nvPr userDrawn="1"/>
        </p:nvGrpSpPr>
        <p:grpSpPr>
          <a:xfrm flipH="1">
            <a:off x="492916" y="4495800"/>
            <a:ext cx="11257075" cy="228600"/>
            <a:chOff x="900113" y="2514600"/>
            <a:chExt cx="10021888" cy="220663"/>
          </a:xfrm>
        </p:grpSpPr>
        <p:sp>
          <p:nvSpPr>
            <p:cNvPr id="8" name="شكل حر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" name="شكل حر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10" name="شكل حر 612"/>
          <p:cNvSpPr/>
          <p:nvPr userDrawn="1"/>
        </p:nvSpPr>
        <p:spPr>
          <a:xfrm flipH="1">
            <a:off x="472390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11" name="مجموعة 613"/>
          <p:cNvGrpSpPr/>
          <p:nvPr userDrawn="1"/>
        </p:nvGrpSpPr>
        <p:grpSpPr>
          <a:xfrm flipH="1">
            <a:off x="4587191" y="774598"/>
            <a:ext cx="3449868" cy="5092802"/>
            <a:chOff x="4122738" y="512763"/>
            <a:chExt cx="3935413" cy="5832475"/>
          </a:xfrm>
        </p:grpSpPr>
        <p:sp>
          <p:nvSpPr>
            <p:cNvPr id="12" name="شكل حر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" name="شكل حر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" name="شكل حر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15" name="مجموعة 618"/>
          <p:cNvGrpSpPr/>
          <p:nvPr userDrawn="1"/>
        </p:nvGrpSpPr>
        <p:grpSpPr>
          <a:xfrm flipH="1">
            <a:off x="853391" y="774598"/>
            <a:ext cx="3449868" cy="5092802"/>
            <a:chOff x="4122738" y="512763"/>
            <a:chExt cx="3935413" cy="5832475"/>
          </a:xfrm>
        </p:grpSpPr>
        <p:sp>
          <p:nvSpPr>
            <p:cNvPr id="16" name="شكل حر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" name="شكل حر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" name="شكل حر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19" name="مجموعة 622"/>
          <p:cNvGrpSpPr/>
          <p:nvPr userDrawn="1"/>
        </p:nvGrpSpPr>
        <p:grpSpPr>
          <a:xfrm rot="21118334" flipH="1">
            <a:off x="10197662" y="3657645"/>
            <a:ext cx="1211080" cy="1698252"/>
            <a:chOff x="836612" y="3124200"/>
            <a:chExt cx="1249838" cy="1752600"/>
          </a:xfrm>
        </p:grpSpPr>
        <p:sp>
          <p:nvSpPr>
            <p:cNvPr id="20" name="شكل حر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" name="شكل حر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" name="شكل حر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" name="شكل حر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" name="شكل حر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" name="شكل حر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" name="شكل حر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" name="شكل حر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" name="شكل حر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" name="شكل حر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" name="شكل حر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" name="شكل حر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" name="شكل حر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" name="شكل حر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" name="شكل حر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" name="شكل حر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" name="شكل حر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" name="شكل حر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" name="شكل حر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" name="شكل حر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" name="شكل حر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1" name="شكل حر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2" name="شكل حر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3" name="شكل حر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4" name="شكل حر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5" name="شكل حر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6" name="شكل حر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7" name="شكل حر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8" name="شكل حر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9" name="شكل حر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0" name="شكل حر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1" name="شكل حر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2" name="شكل حر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3" name="شكل حر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4" name="شكل حر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5" name="شكل حر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6" name="شكل حر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7" name="شكل حر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8" name="شكل حر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9" name="شكل حر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0" name="شكل حر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1" name="شكل حر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" name="شكل حر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" name="شكل حر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" name="شكل حر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" name="شكل حر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" name="شكل حر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" name="شكل حر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" name="شكل حر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" name="شكل حر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" name="شكل حر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" name="شكل حر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" name="شكل حر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3" name="شكل حر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4" name="شكل حر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" name="شكل حر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6" name="شكل حر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7" name="شكل حر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" name="شكل حر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" name="شكل حر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0" name="شكل حر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1" name="شكل حر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2" name="شكل حر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3" name="شكل حر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4" name="شكل حر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5" name="شكل حر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6" name="شكل حر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7" name="شكل حر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8" name="شكل حر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89" name="شكل حر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0" name="شكل حر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1" name="شكل حر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2" name="شكل حر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3" name="شكل حر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4" name="شكل حر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5" name="شكل حر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6" name="شكل حر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7" name="شكل حر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8" name="شكل حر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99" name="شكل حر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0" name="شكل حر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1" name="شكل حر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2" name="شكل حر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3" name="شكل حر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4" name="شكل حر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5" name="شكل حر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6" name="شكل حر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7" name="شكل حر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8" name="شكل حر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9" name="شكل حر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0" name="شكل حر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1" name="شكل حر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2" name="شكل حر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3" name="شكل حر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4" name="شكل حر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5" name="شكل حر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6" name="شكل حر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7" name="شكل حر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8" name="شكل حر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9" name="شكل حر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0" name="مستطيل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1" name="شكل حر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2" name="شكل حر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3" name="شكل حر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4" name="شكل حر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5" name="شكل حر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6" name="شكل حر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7" name="شكل حر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8" name="شكل حر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9" name="شكل حر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0" name="شكل حر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1" name="شكل حر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2" name="شكل حر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3" name="شكل حر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4" name="شكل حر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5" name="شكل حر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6" name="شكل حر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7" name="شكل حر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8" name="شكل حر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9" name="شكل حر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0" name="مستطيل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1" name="شكل حر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2" name="شكل حر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3" name="شكل حر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4" name="شكل حر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5" name="شكل حر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6" name="شكل حر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7" name="شكل حر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8" name="شكل حر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9" name="شكل حر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0" name="شكل حر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1" name="شكل حر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2" name="شكل حر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3" name="شكل حر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4" name="شكل حر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5" name="شكل حر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6" name="شكل حر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7" name="شكل حر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8" name="مستطيل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9" name="شكل حر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0" name="شكل حر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1" name="شكل حر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2" name="شكل حر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3" name="مستطيل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4" name="شكل حر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5" name="مستطيل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6" name="مستطيل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7" name="شكل حر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8" name="شكل حر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9" name="شكل حر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0" name="مستطيل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1" name="شكل حر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2" name="مستطيل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3" name="شكل حر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174" name="مجموعة 777"/>
          <p:cNvGrpSpPr/>
          <p:nvPr userDrawn="1"/>
        </p:nvGrpSpPr>
        <p:grpSpPr>
          <a:xfrm flipH="1">
            <a:off x="9082991" y="4800600"/>
            <a:ext cx="1066800" cy="1525274"/>
            <a:chOff x="4691063" y="1398588"/>
            <a:chExt cx="2847976" cy="4071938"/>
          </a:xfrm>
        </p:grpSpPr>
        <p:sp>
          <p:nvSpPr>
            <p:cNvPr id="175" name="شكل حر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6" name="شكل حر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7" name="شكل حر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8" name="شكل حر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9" name="شكل حر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0" name="شكل حر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1" name="شكل حر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2" name="شكل حر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3" name="شكل حر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4" name="شكل حر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5" name="شكل حر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6" name="شكل حر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7" name="شكل حر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8" name="شكل حر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9" name="شكل حر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0" name="شكل حر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1" name="شكل حر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618" name="عنصر نائب للصورة 7"/>
          <p:cNvSpPr>
            <a:spLocks noGrp="1"/>
          </p:cNvSpPr>
          <p:nvPr>
            <p:ph type="pic" sz="quarter" idx="10"/>
          </p:nvPr>
        </p:nvSpPr>
        <p:spPr>
          <a:xfrm flipH="1">
            <a:off x="9698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1">
            <a:normAutofit/>
          </a:bodyPr>
          <a:lstStyle>
            <a:lvl1pPr marL="45720" indent="0" algn="ctr" defTabSz="914400" rtl="1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ar-SA" sz="1400" kern="12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45720" lvl="0" indent="0" algn="ctr" rtl="1">
              <a:lnSpc>
                <a:spcPct val="100000"/>
              </a:lnSpc>
              <a:buFontTx/>
              <a:buNone/>
            </a:pPr>
            <a:r>
              <a:rPr lang="ar-SA" dirty="0"/>
              <a:t>انقر فوق الأيقونة لإضافة صورة</a:t>
            </a:r>
          </a:p>
        </p:txBody>
      </p:sp>
      <p:sp>
        <p:nvSpPr>
          <p:cNvPr id="796" name="عنصر نائب للصورة 7"/>
          <p:cNvSpPr>
            <a:spLocks noGrp="1"/>
          </p:cNvSpPr>
          <p:nvPr>
            <p:ph type="pic" sz="quarter" idx="17"/>
          </p:nvPr>
        </p:nvSpPr>
        <p:spPr>
          <a:xfrm flipH="1">
            <a:off x="4705004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1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ar-SA" sz="1400" kern="12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45720" lvl="0" indent="0" algn="ctr" rtl="1">
              <a:lnSpc>
                <a:spcPct val="100000"/>
              </a:lnSpc>
              <a:buFontTx/>
              <a:buNone/>
            </a:pPr>
            <a:r>
              <a:rPr lang="ar-SA" dirty="0"/>
              <a:t>انقر فوق الأيقونة لإضافة صورة</a:t>
            </a:r>
          </a:p>
        </p:txBody>
      </p:sp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8398779" y="1231019"/>
            <a:ext cx="3200400" cy="1280160"/>
          </a:xfrm>
        </p:spPr>
        <p:txBody>
          <a:bodyPr anchor="b">
            <a:normAutofit/>
          </a:bodyPr>
          <a:lstStyle>
            <a:lvl1pPr algn="r" latinLnBrk="0">
              <a:defRPr lang="ar-SA" sz="2200"/>
            </a:lvl1pPr>
          </a:lstStyle>
          <a:p>
            <a:pPr algn="r" rtl="1"/>
            <a:r>
              <a:rPr lang="ar-SA" dirty="0"/>
              <a:t>انقر لتحرير نمط العنوان الرئيسي</a:t>
            </a:r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12"/>
          </p:nvPr>
        </p:nvSpPr>
        <p:spPr>
          <a:xfrm>
            <a:off x="8398779" y="2605029"/>
            <a:ext cx="3200400" cy="822960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800"/>
              </a:spcBef>
              <a:buNone/>
              <a:defRPr lang="ar-SA" sz="1400"/>
            </a:lvl1pPr>
            <a:lvl2pPr marL="0" indent="0" algn="r" latinLnBrk="0">
              <a:buNone/>
              <a:defRPr lang="ar-SA" sz="1400"/>
            </a:lvl2pPr>
            <a:lvl3pPr marL="0" indent="0" algn="r" latinLnBrk="0">
              <a:buNone/>
              <a:defRPr lang="ar-SA" sz="1400"/>
            </a:lvl3pPr>
            <a:lvl4pPr marL="0" indent="0" algn="r" latinLnBrk="0">
              <a:buNone/>
              <a:defRPr lang="ar-SA" sz="1400"/>
            </a:lvl4pPr>
            <a:lvl5pPr marL="0" indent="0" algn="r" latinLnBrk="0">
              <a:buNone/>
              <a:defRPr lang="ar-SA" sz="1400"/>
            </a:lvl5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صور أفقية وعمود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شكل حر 233"/>
          <p:cNvSpPr/>
          <p:nvPr userDrawn="1"/>
        </p:nvSpPr>
        <p:spPr>
          <a:xfrm flipH="1">
            <a:off x="471085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sp>
        <p:nvSpPr>
          <p:cNvPr id="7" name="شكل حر 234"/>
          <p:cNvSpPr/>
          <p:nvPr userDrawn="1"/>
        </p:nvSpPr>
        <p:spPr>
          <a:xfrm flipH="1"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8" name="مجموعة 235"/>
          <p:cNvGrpSpPr/>
          <p:nvPr userDrawn="1"/>
        </p:nvGrpSpPr>
        <p:grpSpPr>
          <a:xfrm>
            <a:off x="9459868" y="3591448"/>
            <a:ext cx="2224341" cy="1524000"/>
            <a:chOff x="12495212" y="1749425"/>
            <a:chExt cx="4552950" cy="3119438"/>
          </a:xfrm>
        </p:grpSpPr>
        <p:sp>
          <p:nvSpPr>
            <p:cNvPr id="9" name="شكل حر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0" name="شكل حر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1" name="شكل حر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2" name="شكل حر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3" name="شكل حر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4" name="شكل حر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5" name="شكل حر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6" name="شكل حر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7" name="شكل حر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8" name="شكل حر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19" name="شكل حر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0" name="شكل حر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1" name="شكل حر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2" name="شكل حر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3" name="شكل حر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4" name="شكل حر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5" name="شكل حر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6" name="شكل حر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7" name="شكل حر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8" name="مستطيل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29" name="شكل حر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0" name="شكل حر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1" name="شكل حر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2" name="شكل حر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3" name="مستطيل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4" name="شكل حر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5" name="مستطيل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6" name="شكل حر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7" name="شكل حر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8" name="شكل حر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39" name="شكل حر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0" name="شكل حر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1" name="شكل حر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2" name="شكل حر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3" name="شكل حر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4" name="شكل حر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5" name="شكل حر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6" name="شكل حر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7" name="شكل حر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48" name="شكل حر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49" name="شكل حر 5"/>
          <p:cNvSpPr>
            <a:spLocks noEditPoints="1"/>
          </p:cNvSpPr>
          <p:nvPr userDrawn="1"/>
        </p:nvSpPr>
        <p:spPr bwMode="auto">
          <a:xfrm flipH="1">
            <a:off x="471086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Tahoma" panose="020B0604030504040204" pitchFamily="34" charset="0"/>
            </a:endParaRPr>
          </a:p>
        </p:txBody>
      </p:sp>
      <p:grpSp>
        <p:nvGrpSpPr>
          <p:cNvPr id="50" name="مجموعة 277"/>
          <p:cNvGrpSpPr/>
          <p:nvPr userDrawn="1"/>
        </p:nvGrpSpPr>
        <p:grpSpPr>
          <a:xfrm flipH="1">
            <a:off x="3769794" y="1572802"/>
            <a:ext cx="5145845" cy="3911442"/>
            <a:chOff x="1602013" y="1250747"/>
            <a:chExt cx="5534116" cy="4206573"/>
          </a:xfrm>
        </p:grpSpPr>
        <p:sp>
          <p:nvSpPr>
            <p:cNvPr id="51" name="شكل حر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2" name="شكل حر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3" name="شكل حر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4" name="شكل حر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5" name="شكل حر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6" name="شكل حر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7" name="شكل حر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8" name="شكل حر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59" name="شكل حر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0" name="شكل حر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1" name="شكل حر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2" name="شكل حر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3" name="شكل حر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4" name="شكل حر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5" name="شكل حر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6" name="شكل حر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7" name="شكل حر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8" name="شكل حر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69" name="شكل حر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0" name="شكل حر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1" name="شكل حر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2" name="شكل حر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grpSp>
        <p:nvGrpSpPr>
          <p:cNvPr id="73" name="مجموعة 300"/>
          <p:cNvGrpSpPr/>
          <p:nvPr userDrawn="1"/>
        </p:nvGrpSpPr>
        <p:grpSpPr>
          <a:xfrm flipH="1">
            <a:off x="687716" y="427636"/>
            <a:ext cx="3978071" cy="5173612"/>
            <a:chOff x="6775763" y="332862"/>
            <a:chExt cx="4114330" cy="5350822"/>
          </a:xfrm>
        </p:grpSpPr>
        <p:sp>
          <p:nvSpPr>
            <p:cNvPr id="74" name="شكل حر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5" name="شكل حر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6" name="شكل حر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7" name="شكل حر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8" name="شكل حر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  <p:sp>
          <p:nvSpPr>
            <p:cNvPr id="79" name="شكل حر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Tahoma" panose="020B0604030504040204" pitchFamily="34" charset="0"/>
              </a:endParaRPr>
            </a:p>
          </p:txBody>
        </p:sp>
      </p:grpSp>
      <p:sp>
        <p:nvSpPr>
          <p:cNvPr id="308" name="عنصر نائب للصورة 7"/>
          <p:cNvSpPr>
            <a:spLocks noGrp="1"/>
          </p:cNvSpPr>
          <p:nvPr>
            <p:ph type="pic" sz="quarter" idx="10"/>
          </p:nvPr>
        </p:nvSpPr>
        <p:spPr>
          <a:xfrm flipH="1">
            <a:off x="962025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ar-SA" sz="1400"/>
            </a:lvl1pPr>
            <a:lvl2pPr marL="365760" indent="0">
              <a:buNone/>
              <a:defRPr/>
            </a:lvl2pPr>
          </a:lstStyle>
          <a:p>
            <a:pPr lvl="0" algn="r" rtl="1"/>
            <a:r>
              <a:rPr lang="ar-SA" dirty="0"/>
              <a:t>انقر فوق الأيقونة لإضافة صورة</a:t>
            </a:r>
          </a:p>
        </p:txBody>
      </p:sp>
      <p:sp>
        <p:nvSpPr>
          <p:cNvPr id="309" name="عنصر نائب للصورة 7"/>
          <p:cNvSpPr>
            <a:spLocks noGrp="1"/>
          </p:cNvSpPr>
          <p:nvPr>
            <p:ph type="pic" sz="quarter" idx="11"/>
          </p:nvPr>
        </p:nvSpPr>
        <p:spPr>
          <a:xfrm flipH="1">
            <a:off x="4387073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>
            <a:normAutofit/>
          </a:bodyPr>
          <a:lstStyle>
            <a:lvl1pPr marL="45720" indent="0" algn="ctr" latinLnBrk="0">
              <a:lnSpc>
                <a:spcPct val="100000"/>
              </a:lnSpc>
              <a:buFontTx/>
              <a:buNone/>
              <a:defRPr lang="ar-SA" sz="1400"/>
            </a:lvl1pPr>
            <a:lvl2pPr marL="365760" indent="0">
              <a:buNone/>
              <a:defRPr/>
            </a:lvl2pPr>
          </a:lstStyle>
          <a:p>
            <a:pPr lvl="0" algn="r" rtl="1"/>
            <a:r>
              <a:rPr lang="ar-SA" dirty="0"/>
              <a:t>انقر فوق الأيقونة لإضافة صورة</a:t>
            </a:r>
          </a:p>
        </p:txBody>
      </p:sp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5181601" y="594735"/>
            <a:ext cx="6400800" cy="914400"/>
          </a:xfrm>
        </p:spPr>
        <p:txBody>
          <a:bodyPr anchor="ctr">
            <a:normAutofit/>
          </a:bodyPr>
          <a:lstStyle>
            <a:lvl1pPr algn="r" latinLnBrk="0">
              <a:defRPr lang="ar-SA" sz="2200"/>
            </a:lvl1pPr>
          </a:lstStyle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12"/>
          </p:nvPr>
        </p:nvSpPr>
        <p:spPr>
          <a:xfrm>
            <a:off x="6803181" y="5419805"/>
            <a:ext cx="4779220" cy="777795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800"/>
              </a:spcBef>
              <a:buNone/>
              <a:defRPr lang="ar-SA" sz="1400"/>
            </a:lvl1pPr>
            <a:lvl2pPr marL="0" indent="0" algn="r" latinLnBrk="0">
              <a:buNone/>
              <a:defRPr lang="ar-SA" sz="1400"/>
            </a:lvl2pPr>
            <a:lvl3pPr marL="0" indent="0" algn="r" latinLnBrk="0">
              <a:buNone/>
              <a:defRPr lang="ar-SA" sz="1400"/>
            </a:lvl3pPr>
            <a:lvl4pPr marL="0" indent="0" algn="r" latinLnBrk="0">
              <a:buNone/>
              <a:defRPr lang="ar-SA" sz="1400"/>
            </a:lvl4pPr>
            <a:lvl5pPr marL="0" indent="0" algn="r" latinLnBrk="0">
              <a:buNone/>
              <a:defRPr lang="ar-SA" sz="1400"/>
            </a:lvl5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3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lstStyle>
            <a:lvl1pPr algn="r" rtl="1">
              <a:defRPr/>
            </a:lvl1pPr>
            <a:lvl2pPr algn="r" rtl="1">
              <a:defRPr/>
            </a:lvl2pPr>
            <a:lvl3pPr algn="r" rtl="1">
              <a:defRPr/>
            </a:lvl3pPr>
            <a:lvl4pPr algn="r" rtl="1">
              <a:defRPr/>
            </a:lvl4pPr>
            <a:lvl5pPr algn="r" rtl="1">
              <a:defRPr/>
            </a:lvl5pPr>
          </a:lstStyle>
          <a:p>
            <a:pPr lvl="0" algn="r" rtl="1"/>
            <a:r>
              <a:rPr lang="ar-SA" dirty="0"/>
              <a:t>انقر لتحرير أنماط النص الرئيسي</a:t>
            </a:r>
          </a:p>
          <a:p>
            <a:pPr lvl="1" algn="r" rtl="1"/>
            <a:r>
              <a:rPr lang="ar-SA" dirty="0"/>
              <a:t>المستوى الثاني</a:t>
            </a:r>
          </a:p>
          <a:p>
            <a:pPr lvl="2" algn="r" rtl="1"/>
            <a:r>
              <a:rPr lang="ar-SA" dirty="0"/>
              <a:t>المستوى الثالث</a:t>
            </a:r>
          </a:p>
          <a:p>
            <a:pPr lvl="3" algn="r" rtl="1"/>
            <a:r>
              <a:rPr lang="ar-SA" dirty="0"/>
              <a:t>المستوى الرابع</a:t>
            </a:r>
          </a:p>
          <a:p>
            <a:pPr lvl="4" algn="r" rtl="1"/>
            <a:r>
              <a:rPr lang="ar-SA" dirty="0"/>
              <a:t>المستوى الخامس</a:t>
            </a:r>
          </a:p>
        </p:txBody>
      </p:sp>
      <p:sp>
        <p:nvSpPr>
          <p:cNvPr id="4" name="عنصر نائب للتاريخ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 rtl="1"/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l">
              <a:defRPr/>
            </a:lvl1pPr>
          </a:lstStyle>
          <a:p>
            <a:pPr rtl="1"/>
            <a:fld id="{0FA80CEA-FD2D-4EC2-A613-673FF48CDFD7}" type="slidenum">
              <a:rPr lang="ar-SA" smtClean="0"/>
              <a:pPr rtl="1"/>
              <a:t>‹#›</a:t>
            </a:fld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رأس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شكل حر 7"/>
          <p:cNvSpPr/>
          <p:nvPr/>
        </p:nvSpPr>
        <p:spPr>
          <a:xfrm flipH="1"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9" name="شكل حر 8"/>
          <p:cNvSpPr/>
          <p:nvPr/>
        </p:nvSpPr>
        <p:spPr>
          <a:xfrm>
            <a:off x="461991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 dirty="0">
              <a:latin typeface="Tahoma" panose="020B0604030504040204" pitchFamily="34" charset="0"/>
            </a:endParaRPr>
          </a:p>
        </p:txBody>
      </p:sp>
      <p:sp>
        <p:nvSpPr>
          <p:cNvPr id="2" name="عنوان 1"/>
          <p:cNvSpPr>
            <a:spLocks noGrp="1"/>
          </p:cNvSpPr>
          <p:nvPr userDrawn="1"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anchor="b">
            <a:normAutofit/>
          </a:bodyPr>
          <a:lstStyle>
            <a:lvl1pPr algn="r" latinLnBrk="0">
              <a:defRPr lang="ar-SA" sz="4400"/>
            </a:lvl1pPr>
          </a:lstStyle>
          <a:p>
            <a:pPr algn="r" rtl="1"/>
            <a:r>
              <a:rPr lang="ar-SA"/>
              <a:t>انقر لتحرير نمط العنوان الرئيسي</a:t>
            </a:r>
          </a:p>
        </p:txBody>
      </p:sp>
      <p:sp>
        <p:nvSpPr>
          <p:cNvPr id="3" name="عنصر نائب للنص 2"/>
          <p:cNvSpPr>
            <a:spLocks noGrp="1"/>
          </p:cNvSpPr>
          <p:nvPr userDrawn="1">
            <p:ph type="body" idx="1"/>
          </p:nvPr>
        </p:nvSpPr>
        <p:spPr>
          <a:xfrm>
            <a:off x="2438400" y="4589464"/>
            <a:ext cx="8229600" cy="863070"/>
          </a:xfrm>
        </p:spPr>
        <p:txBody>
          <a:bodyPr>
            <a:normAutofit/>
          </a:bodyPr>
          <a:lstStyle>
            <a:lvl1pPr marL="0" indent="0" algn="r" latinLnBrk="0">
              <a:spcBef>
                <a:spcPts val="1200"/>
              </a:spcBef>
              <a:buNone/>
              <a:defRPr lang="ar-SA" sz="2000">
                <a:solidFill>
                  <a:schemeClr val="tx1"/>
                </a:solidFill>
              </a:defRPr>
            </a:lvl1pPr>
            <a:lvl2pPr marL="457200" indent="0" algn="r" latinLnBrk="0">
              <a:buNone/>
              <a:defRPr lang="ar-SA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r" latinLnBrk="0">
              <a:buNone/>
              <a:defRPr lang="ar-SA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r" latinLnBrk="0">
              <a:buNone/>
              <a:defRPr lang="ar-SA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r" latinLnBrk="0">
              <a:buNone/>
              <a:defRPr lang="ar-SA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r" latinLnBrk="0">
              <a:buNone/>
              <a:defRPr lang="ar-SA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r" latinLnBrk="0">
              <a:buNone/>
              <a:defRPr lang="ar-SA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r" latinLnBrk="0">
              <a:buNone/>
              <a:defRPr lang="ar-SA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r" latinLnBrk="0">
              <a:buNone/>
              <a:defRPr lang="ar-SA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algn="r" rtl="1"/>
            <a:r>
              <a:rPr lang="ar-SA"/>
              <a:t>انقر لتحرير أنماط النص الرئيسي</a:t>
            </a:r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شكل حر 7"/>
          <p:cNvSpPr/>
          <p:nvPr userDrawn="1"/>
        </p:nvSpPr>
        <p:spPr>
          <a:xfrm flipH="1">
            <a:off x="388797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7" name="شكل حر 6"/>
          <p:cNvSpPr/>
          <p:nvPr userDrawn="1"/>
        </p:nvSpPr>
        <p:spPr>
          <a:xfrm flipH="1"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 rtl="1"/>
            <a:endParaRPr lang="ar-SA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" name="عنصر نائب للعنوان 1"/>
          <p:cNvSpPr>
            <a:spLocks noGrp="1"/>
          </p:cNvSpPr>
          <p:nvPr userDrawn="1"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1" anchor="b">
            <a:normAutofit/>
          </a:bodyPr>
          <a:lstStyle/>
          <a:p>
            <a:pPr algn="r" rtl="1"/>
            <a:r>
              <a:rPr lang="ar-SA" dirty="0"/>
              <a:t>انقر لتحرير نمط العنوان الرئيسي</a:t>
            </a:r>
          </a:p>
        </p:txBody>
      </p:sp>
      <p:sp>
        <p:nvSpPr>
          <p:cNvPr id="3" name="عنصر نائب للنص 2"/>
          <p:cNvSpPr>
            <a:spLocks noGrp="1"/>
          </p:cNvSpPr>
          <p:nvPr userDrawn="1"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 algn="r" rtl="1"/>
            <a:r>
              <a:rPr lang="ar-SA"/>
              <a:t>انقر لتحرير أنماط النص الرئيسي</a:t>
            </a:r>
          </a:p>
          <a:p>
            <a:pPr lvl="1" algn="r" rtl="1"/>
            <a:r>
              <a:rPr lang="ar-SA"/>
              <a:t>المستوى الثاني</a:t>
            </a:r>
          </a:p>
          <a:p>
            <a:pPr lvl="2" algn="r" rtl="1"/>
            <a:r>
              <a:rPr lang="ar-SA"/>
              <a:t>المستوى الثالث</a:t>
            </a:r>
          </a:p>
          <a:p>
            <a:pPr lvl="3" algn="r" rtl="1"/>
            <a:r>
              <a:rPr lang="ar-SA"/>
              <a:t>المستوى الرابع</a:t>
            </a:r>
          </a:p>
          <a:p>
            <a:pPr lvl="4" algn="r" rtl="1"/>
            <a:r>
              <a:rPr lang="ar-SA"/>
              <a:t>المستوى الخامس</a:t>
            </a:r>
          </a:p>
        </p:txBody>
      </p:sp>
      <p:sp>
        <p:nvSpPr>
          <p:cNvPr id="4" name="عنصر نائب للتاريخ 3"/>
          <p:cNvSpPr>
            <a:spLocks noGrp="1"/>
          </p:cNvSpPr>
          <p:nvPr userDrawn="1">
            <p:ph type="dt" sz="half" idx="2"/>
          </p:nvPr>
        </p:nvSpPr>
        <p:spPr>
          <a:xfrm>
            <a:off x="2832100" y="6132009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 latinLnBrk="0">
              <a:defRPr lang="ar-SA" sz="8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rtl="1"/>
            <a:fld id="{6D63E48B-EFCE-40D7-AA71-6BABF2BBC6C7}" type="datetimeFigureOut">
              <a:rPr lang="ar-SA" smtClean="0"/>
              <a:pPr rtl="1"/>
              <a:t>20/02/35</a:t>
            </a:fld>
            <a:endParaRPr lang="ar-SA"/>
          </a:p>
        </p:txBody>
      </p:sp>
      <p:sp>
        <p:nvSpPr>
          <p:cNvPr id="5" name="عنصر نائب للتذييل 4"/>
          <p:cNvSpPr>
            <a:spLocks noGrp="1"/>
          </p:cNvSpPr>
          <p:nvPr userDrawn="1">
            <p:ph type="ftr" sz="quarter" idx="3"/>
          </p:nvPr>
        </p:nvSpPr>
        <p:spPr>
          <a:xfrm>
            <a:off x="43942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 latinLnBrk="0">
              <a:defRPr lang="ar-SA" sz="8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rtl="1"/>
            <a:endParaRPr lang="ar-SA"/>
          </a:p>
        </p:txBody>
      </p:sp>
      <p:sp>
        <p:nvSpPr>
          <p:cNvPr id="6" name="عنصر نائب لرقم الشريحة 5"/>
          <p:cNvSpPr>
            <a:spLocks noGrp="1"/>
          </p:cNvSpPr>
          <p:nvPr userDrawn="1">
            <p:ph type="sldNum" sz="quarter" idx="4"/>
          </p:nvPr>
        </p:nvSpPr>
        <p:spPr>
          <a:xfrm>
            <a:off x="15240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 latinLnBrk="0">
              <a:defRPr lang="ar-SA" sz="80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0FA80CEA-FD2D-4EC2-A613-673FF48CDFD7}" type="slidenum">
              <a:rPr lang="ar-SA" smtClean="0"/>
              <a:pPr/>
              <a:t>‹#›</a:t>
            </a:fld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lang="ar-SA" sz="3400" kern="1200">
          <a:solidFill>
            <a:schemeClr val="tx1"/>
          </a:solidFill>
          <a:latin typeface="Tahoma" panose="020B0604030504040204" pitchFamily="34" charset="0"/>
          <a:ea typeface="Tahoma" panose="020B0604030504040204" pitchFamily="34" charset="0"/>
          <a:cs typeface="Tahoma" panose="020B0604030504040204" pitchFamily="34" charset="0"/>
        </a:defRPr>
      </a:lvl1pPr>
    </p:titleStyle>
    <p:bodyStyle>
      <a:lvl1pPr marL="228600" indent="-228600" algn="r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ar-SA" sz="2000" kern="1200">
          <a:solidFill>
            <a:schemeClr val="tx1"/>
          </a:solidFill>
          <a:latin typeface="Tahoma" panose="020B0604030504040204" pitchFamily="34" charset="0"/>
          <a:ea typeface="Tahoma" panose="020B0604030504040204" pitchFamily="34" charset="0"/>
          <a:cs typeface="Tahoma" panose="020B0604030504040204" pitchFamily="34" charset="0"/>
        </a:defRPr>
      </a:lvl1pPr>
      <a:lvl2pPr marL="594360" indent="-228600" algn="r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ar-SA" sz="1800" kern="1200">
          <a:solidFill>
            <a:schemeClr val="tx1"/>
          </a:solidFill>
          <a:latin typeface="Tahoma" panose="020B0604030504040204" pitchFamily="34" charset="0"/>
          <a:ea typeface="Tahoma" panose="020B0604030504040204" pitchFamily="34" charset="0"/>
          <a:cs typeface="Tahoma" panose="020B0604030504040204" pitchFamily="34" charset="0"/>
        </a:defRPr>
      </a:lvl2pPr>
      <a:lvl3pPr marL="914400" indent="-228600" algn="r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ar-SA" sz="1600" kern="1200">
          <a:solidFill>
            <a:schemeClr val="tx1"/>
          </a:solidFill>
          <a:latin typeface="Tahoma" panose="020B0604030504040204" pitchFamily="34" charset="0"/>
          <a:ea typeface="Tahoma" panose="020B0604030504040204" pitchFamily="34" charset="0"/>
          <a:cs typeface="Tahoma" panose="020B0604030504040204" pitchFamily="34" charset="0"/>
        </a:defRPr>
      </a:lvl3pPr>
      <a:lvl4pPr marL="1234440" indent="-228600" algn="r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ar-SA" sz="1400" kern="1200">
          <a:solidFill>
            <a:schemeClr val="tx1"/>
          </a:solidFill>
          <a:latin typeface="Tahoma" panose="020B0604030504040204" pitchFamily="34" charset="0"/>
          <a:ea typeface="Tahoma" panose="020B0604030504040204" pitchFamily="34" charset="0"/>
          <a:cs typeface="Tahoma" panose="020B0604030504040204" pitchFamily="34" charset="0"/>
        </a:defRPr>
      </a:lvl4pPr>
      <a:lvl5pPr marL="1554480" indent="-228600" algn="r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ar-SA" sz="1400" kern="1200">
          <a:solidFill>
            <a:schemeClr val="tx1"/>
          </a:solidFill>
          <a:latin typeface="Tahoma" panose="020B0604030504040204" pitchFamily="34" charset="0"/>
          <a:ea typeface="Tahoma" panose="020B0604030504040204" pitchFamily="34" charset="0"/>
          <a:cs typeface="Tahoma" panose="020B0604030504040204" pitchFamily="34" charset="0"/>
        </a:defRPr>
      </a:lvl5pPr>
      <a:lvl6pPr marL="1874520" indent="-228600" algn="r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ar-SA"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r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ar-SA"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r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ar-SA"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r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lang="ar-SA"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SA"/>
      </a:defPPr>
      <a:lvl1pPr marL="0" algn="r" defTabSz="914400" rtl="0" eaLnBrk="1" latinLnBrk="0" hangingPunct="1">
        <a:defRPr lang="ar-SA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0" eaLnBrk="1" latinLnBrk="0" hangingPunct="1">
        <a:defRPr lang="ar-SA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0" eaLnBrk="1" latinLnBrk="0" hangingPunct="1">
        <a:defRPr lang="ar-SA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0" eaLnBrk="1" latinLnBrk="0" hangingPunct="1">
        <a:defRPr lang="ar-SA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0" eaLnBrk="1" latinLnBrk="0" hangingPunct="1">
        <a:defRPr lang="ar-SA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0" eaLnBrk="1" latinLnBrk="0" hangingPunct="1">
        <a:defRPr lang="ar-SA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0" eaLnBrk="1" latinLnBrk="0" hangingPunct="1">
        <a:defRPr lang="ar-SA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0" eaLnBrk="1" latinLnBrk="0" hangingPunct="1">
        <a:defRPr lang="ar-SA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0" eaLnBrk="1" latinLnBrk="0" hangingPunct="1">
        <a:defRPr lang="ar-SA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 rtl="1"/>
            <a:r>
              <a:rPr lang="ar-SA" dirty="0"/>
              <a:t>عنوان الألبوم</a:t>
            </a:r>
          </a:p>
        </p:txBody>
      </p:sp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algn="ctr" rtl="1"/>
            <a:r>
              <a:rPr lang="ar-SA" dirty="0"/>
              <a:t>عنوان فرعي</a:t>
            </a:r>
          </a:p>
        </p:txBody>
      </p:sp>
      <p:pic>
        <p:nvPicPr>
          <p:cNvPr id="8" name="عنصر نائب للصورة 7" descr="طفلة نائمة مع قلنسوة محبوكة" title="نموذج صورة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صورة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عنصر نائب للصورة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عنوان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1"/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rtl="1"/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586484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صورة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عنصر نائب للصورة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عنوان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1"/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rtl="1"/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244375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صورة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عنصر نائب للصورة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عنصر نائب للصورة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عنوان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1"/>
            <a:endParaRPr lang="ar-SA"/>
          </a:p>
        </p:txBody>
      </p:sp>
      <p:sp>
        <p:nvSpPr>
          <p:cNvPr id="6" name="عنصر نائب للنص 5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rtl="1"/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1772933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صورة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عنصر نائب للصورة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عنوان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1"/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rtl="1"/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3447601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صورة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عنصر نائب للصورة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عنوان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rtl="1"/>
            <a:endParaRPr lang="ar-SA"/>
          </a:p>
        </p:txBody>
      </p:sp>
      <p:sp>
        <p:nvSpPr>
          <p:cNvPr id="5" name="عنصر نائب للنص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rtl="1"/>
            <a:endParaRPr lang="ar-SA"/>
          </a:p>
        </p:txBody>
      </p:sp>
    </p:spTree>
    <p:extLst>
      <p:ext uri="{BB962C8B-B14F-4D97-AF65-F5344CB8AC3E}">
        <p14:creationId xmlns:p14="http://schemas.microsoft.com/office/powerpoint/2010/main" val="929063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endParaRPr lang="ar-SA"/>
          </a:p>
        </p:txBody>
      </p:sp>
      <p:sp>
        <p:nvSpPr>
          <p:cNvPr id="3" name="عنصر نائب للنص 2"/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rtl="1"/>
            <a:endParaRPr lang="ar-SA"/>
          </a:p>
        </p:txBody>
      </p:sp>
      <p:sp>
        <p:nvSpPr>
          <p:cNvPr id="4" name="عنصر نائب للصورة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3212183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رسم حيوان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تشير هذه القيمة إلى عدد مرات الحفظ أو المراجعات. يعد التطبيق مسؤولاً عن تحديث هذه القيمة بعد كل مراجعة.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documentManagement/types"/>
    <ds:schemaRef ds:uri="http://purl.org/dc/dcmitype/"/>
    <ds:schemaRef ds:uri="http://purl.org/dc/terms/"/>
    <ds:schemaRef ds:uri="http://purl.org/dc/elements/1.1/"/>
    <ds:schemaRef ds:uri="http://schemas.microsoft.com/office/infopath/2007/PartnerControls"/>
    <ds:schemaRef ds:uri="http://schemas.openxmlformats.org/package/2006/metadata/core-properties"/>
    <ds:schemaRef ds:uri="http://schemas.microsoft.com/office/2006/metadata/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31</Words>
  <Application>Microsoft Office PowerPoint</Application>
  <PresentationFormat>ملء الشاشة</PresentationFormat>
  <Paragraphs>10</Paragraphs>
  <Slides>7</Slides>
  <Notes>7</Notes>
  <HiddenSlides>0</HiddenSlides>
  <MMClips>0</MMClips>
  <ScaleCrop>false</ScaleCrop>
  <HeadingPairs>
    <vt:vector size="6" baseType="variant">
      <vt:variant>
        <vt:lpstr>الخطوط المستخدمة</vt:lpstr>
      </vt:variant>
      <vt:variant>
        <vt:i4>3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7</vt:i4>
      </vt:variant>
    </vt:vector>
  </HeadingPairs>
  <TitlesOfParts>
    <vt:vector size="11" baseType="lpstr">
      <vt:lpstr>Arial</vt:lpstr>
      <vt:lpstr>Tahoma</vt:lpstr>
      <vt:lpstr>Wingdings</vt:lpstr>
      <vt:lpstr>رسم حيوان 16x9</vt:lpstr>
      <vt:lpstr>عنوان الألبوم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2013-07-30T14:49:39Z</dcterms:created>
  <dcterms:modified xsi:type="dcterms:W3CDTF">2013-12-23T09:01:26Z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