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نص]" custT="1"/>
      <dgm:spPr/>
      <dgm:t>
        <a:bodyPr/>
        <a:lstStyle/>
        <a:p>
          <a:pPr algn="r" rtl="1"/>
          <a:r>
            <a:rPr lang="ar-SA" sz="2000" dirty="0"/>
            <a:t>اليوم الدراسي الأول</a:t>
          </a: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pPr algn="r" rtl="1"/>
          <a:endParaRPr lang="ar-SA" sz="1600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pPr algn="r" rtl="1"/>
          <a:endParaRPr lang="ar-SA" sz="1600"/>
        </a:p>
      </dgm:t>
    </dgm:pt>
    <dgm:pt modelId="{C2FA0BAB-FDC3-4AE0-86F6-722946E72E0B}">
      <dgm:prSet phldrT="[نص]" custT="1"/>
      <dgm:spPr/>
      <dgm:t>
        <a:bodyPr/>
        <a:lstStyle/>
        <a:p>
          <a:pPr algn="r" rtl="1"/>
          <a:r>
            <a:rPr lang="ar-SA" sz="1400"/>
            <a:t>15 أغسطس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pPr algn="r" rtl="1"/>
          <a:endParaRPr lang="ar-SA" sz="1600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pPr algn="r" rtl="1"/>
          <a:endParaRPr lang="ar-SA" sz="1600"/>
        </a:p>
      </dgm:t>
    </dgm:pt>
    <dgm:pt modelId="{1C0E0690-0D28-498A-9713-AAA00D9F988C}">
      <dgm:prSet phldrT="[نص]" custT="1"/>
      <dgm:spPr/>
      <dgm:t>
        <a:bodyPr/>
        <a:lstStyle/>
        <a:p>
          <a:pPr algn="r" rtl="1"/>
          <a:r>
            <a:rPr lang="ar-SA" sz="2000" dirty="0" smtClean="0"/>
            <a:t>الاختبار رقم 1</a:t>
          </a:r>
          <a:endParaRPr lang="ar-SA" sz="2000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pPr algn="r" rtl="1"/>
          <a:endParaRPr lang="ar-SA" sz="1600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pPr algn="r" rtl="1"/>
          <a:endParaRPr lang="ar-SA" sz="1600"/>
        </a:p>
      </dgm:t>
    </dgm:pt>
    <dgm:pt modelId="{814FBD6B-E8B9-4A8A-99A6-3C744024F994}">
      <dgm:prSet phldrT="[نص]" custT="1"/>
      <dgm:spPr/>
      <dgm:t>
        <a:bodyPr/>
        <a:lstStyle/>
        <a:p>
          <a:pPr algn="r" rtl="1"/>
          <a:r>
            <a:rPr lang="ar-SA" sz="1400"/>
            <a:t>9 أكتوبر</a:t>
          </a:r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pPr algn="r" rtl="1"/>
          <a:endParaRPr lang="ar-SA" sz="1600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pPr algn="r" rtl="1"/>
          <a:endParaRPr lang="ar-SA" sz="1600"/>
        </a:p>
      </dgm:t>
    </dgm:pt>
    <dgm:pt modelId="{30E7E69C-CFDD-4141-8033-E02187194337}">
      <dgm:prSet phldrT="[نص]" custT="1"/>
      <dgm:spPr/>
      <dgm:t>
        <a:bodyPr/>
        <a:lstStyle/>
        <a:p>
          <a:pPr algn="r" rtl="1"/>
          <a:r>
            <a:rPr lang="ar-SA" sz="2000" dirty="0"/>
            <a:t>استحقاق موعد تقديم تقرير البحث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pPr algn="r" rtl="1"/>
          <a:endParaRPr lang="ar-SA" sz="1600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pPr algn="r" rtl="1"/>
          <a:endParaRPr lang="ar-SA" sz="1600"/>
        </a:p>
      </dgm:t>
    </dgm:pt>
    <dgm:pt modelId="{58E0917B-7C9B-4987-80F4-1B70ACE949A4}">
      <dgm:prSet phldrT="[نص]" custT="1"/>
      <dgm:spPr/>
      <dgm:t>
        <a:bodyPr/>
        <a:lstStyle/>
        <a:p>
          <a:pPr algn="r" rtl="1"/>
          <a:r>
            <a:rPr lang="ar-SA" sz="1400"/>
            <a:t>10 يناير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pPr algn="r" rtl="1"/>
          <a:endParaRPr lang="ar-SA" sz="1600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pPr algn="r" rtl="1"/>
          <a:endParaRPr lang="ar-SA" sz="1600"/>
        </a:p>
      </dgm:t>
    </dgm:pt>
    <dgm:pt modelId="{70FC1ADB-F403-4C8D-9765-CD47B92C50B7}">
      <dgm:prSet phldrT="[نص]" custT="1"/>
      <dgm:spPr/>
      <dgm:t>
        <a:bodyPr/>
        <a:lstStyle/>
        <a:p>
          <a:pPr algn="r" rtl="1"/>
          <a:r>
            <a:rPr lang="ar-SA" sz="2000" dirty="0"/>
            <a:t>الاختبار رقم 2</a:t>
          </a: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pPr algn="r" rtl="1"/>
          <a:endParaRPr lang="ar-SA" sz="1600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pPr algn="r" rtl="1"/>
          <a:endParaRPr lang="ar-SA" sz="1600"/>
        </a:p>
      </dgm:t>
    </dgm:pt>
    <dgm:pt modelId="{309755A1-CC05-44A2-9B1C-44B820106082}">
      <dgm:prSet phldrT="[نص]" custT="1"/>
      <dgm:spPr/>
      <dgm:t>
        <a:bodyPr/>
        <a:lstStyle/>
        <a:p>
          <a:pPr algn="r" rtl="1"/>
          <a:r>
            <a:rPr lang="ar-SA" sz="1400"/>
            <a:t>18 مارس</a:t>
          </a:r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pPr algn="r" rtl="1"/>
          <a:endParaRPr lang="ar-SA" sz="1600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pPr algn="r" rtl="1"/>
          <a:endParaRPr lang="ar-SA" sz="1600"/>
        </a:p>
      </dgm:t>
    </dgm:pt>
    <dgm:pt modelId="{995A1454-1744-47A0-9EA0-ADD8F0B949A8}">
      <dgm:prSet phldrT="[نص]" custT="1"/>
      <dgm:spPr/>
      <dgm:t>
        <a:bodyPr/>
        <a:lstStyle/>
        <a:p>
          <a:pPr algn="r" rtl="1"/>
          <a:r>
            <a:rPr lang="ar-SA" sz="2000" dirty="0"/>
            <a:t>استحقاق موعد تقديم المشروع النهائي</a:t>
          </a:r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pPr algn="r" rtl="1"/>
          <a:endParaRPr lang="ar-SA" sz="1600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pPr algn="r" rtl="1"/>
          <a:endParaRPr lang="ar-SA" sz="1600"/>
        </a:p>
      </dgm:t>
    </dgm:pt>
    <dgm:pt modelId="{0A5B6C51-D9EE-4E10-8666-D2A1A5D83D07}">
      <dgm:prSet phldrT="[نص]" custT="1"/>
      <dgm:spPr/>
      <dgm:t>
        <a:bodyPr/>
        <a:lstStyle/>
        <a:p>
          <a:pPr algn="r" rtl="1"/>
          <a:r>
            <a:rPr lang="ar-SA" sz="1400"/>
            <a:t>26 مايو</a:t>
          </a:r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pPr algn="r" rtl="1"/>
          <a:endParaRPr lang="ar-SA" sz="1600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pPr algn="r" rtl="1"/>
          <a:endParaRPr lang="ar-SA" sz="1600"/>
        </a:p>
      </dgm:t>
    </dgm:pt>
    <dgm:pt modelId="{FE47FBD5-A719-41B1-B14E-1999BDDE6C3C}" type="pres">
      <dgm:prSet presAssocID="{A82EBBEB-02CA-450A-ADF0-7E1C99D8D2D1}" presName="Name0" presStyleCnt="0">
        <dgm:presLayoutVars>
          <dgm:dir val="rev"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 rot="10800000"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8186569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/>
            <a:t>اليوم الدراسي الأول</a:t>
          </a: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kern="1200"/>
            <a:t>15 أغسطس</a:t>
          </a:r>
        </a:p>
      </dsp:txBody>
      <dsp:txXfrm>
        <a:off x="8186569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8816488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6388479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الاختبار رقم 1</a:t>
          </a:r>
          <a:endParaRPr lang="ar-SA" sz="2000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kern="1200"/>
            <a:t>9 أكتوبر</a:t>
          </a:r>
        </a:p>
      </dsp:txBody>
      <dsp:txXfrm>
        <a:off x="6388479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7018398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4590390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/>
            <a:t>استحقاق موعد تقديم تقرير البحث</a:t>
          </a: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kern="1200"/>
            <a:t>10 يناير</a:t>
          </a:r>
        </a:p>
      </dsp:txBody>
      <dsp:txXfrm>
        <a:off x="4590390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5220309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2792301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/>
            <a:t>الاختبار رقم 2</a:t>
          </a: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kern="1200"/>
            <a:t>18 مارس</a:t>
          </a:r>
        </a:p>
      </dsp:txBody>
      <dsp:txXfrm>
        <a:off x="2792301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3422220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994211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/>
            <a:t>استحقاق موعد تقديم المشروع النهائي</a:t>
          </a: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kern="1200"/>
            <a:t>26 مايو</a:t>
          </a:r>
        </a:p>
      </dsp:txBody>
      <dsp:txXfrm>
        <a:off x="994211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1624130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 dirty="0">
              <a:latin typeface="Tahoma" panose="020B0604030504040204" pitchFamily="34" charset="0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87B7FB52-F715-4F5E-8E56-54C669BA8211}" type="datetimeFigureOut">
              <a:rPr lang="ar-SA">
                <a:latin typeface="Tahoma" panose="020B0604030504040204" pitchFamily="34" charset="0"/>
              </a:rPr>
              <a:t>17/02/35</a:t>
            </a:fld>
            <a:endParaRPr lang="ar-SA" dirty="0">
              <a:latin typeface="Tahoma" panose="020B060403050404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 dirty="0">
              <a:latin typeface="Tahoma" panose="020B060403050404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59D3B0C7-9A35-4A01-94E6-BCA70A26D3F8}" type="slidenum">
              <a:rPr lang="ar-SA">
                <a:latin typeface="Tahoma" panose="020B0604030504040204" pitchFamily="34" charset="0"/>
              </a:rPr>
              <a:t>‹#›</a:t>
            </a:fld>
            <a:endParaRPr lang="ar-SA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>
                <a:latin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>
                <a:latin typeface="Tahoma" panose="020B0604030504040204" pitchFamily="34" charset="0"/>
              </a:defRPr>
            </a:lvl1pPr>
          </a:lstStyle>
          <a:p>
            <a:pPr rtl="1"/>
            <a:fld id="{AA2FF6F4-E233-455C-AC9B-80C0A9A91A8A}" type="datetimeFigureOut">
              <a:rPr lang="ar-SA" smtClean="0"/>
              <a:pPr rtl="1"/>
              <a:t>17/02/35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 dirty="0"/>
              <a:t>انقر لتحرير أنماط النص الرئيسي</a:t>
            </a:r>
          </a:p>
          <a:p>
            <a:pPr lvl="1" algn="r" rtl="1"/>
            <a:r>
              <a:rPr lang="ar-SA" dirty="0"/>
              <a:t>المستوى الثاني</a:t>
            </a:r>
          </a:p>
          <a:p>
            <a:pPr lvl="2" algn="r" rtl="1"/>
            <a:r>
              <a:rPr lang="ar-SA" dirty="0"/>
              <a:t>المستوى الثالث</a:t>
            </a:r>
          </a:p>
          <a:p>
            <a:pPr lvl="3" algn="r" rtl="1"/>
            <a:r>
              <a:rPr lang="ar-SA" dirty="0"/>
              <a:t>المستوى الرابع</a:t>
            </a:r>
          </a:p>
          <a:p>
            <a:pPr lvl="4" algn="r" rtl="1"/>
            <a:r>
              <a:rPr lang="ar-SA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>
                <a:latin typeface="Tahoma" panose="020B0604030504040204" pitchFamily="34" charset="0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>
                <a:latin typeface="Tahoma" panose="020B0604030504040204" pitchFamily="34" charset="0"/>
              </a:defRPr>
            </a:lvl1pPr>
          </a:lstStyle>
          <a:p>
            <a:pPr rtl="1"/>
            <a:fld id="{70FA3906-5EC9-4029-BF49-DDD886D78639}" type="slidenum">
              <a:rPr lang="ar-SA" smtClean="0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0FA3906-5EC9-4029-BF49-DDD886D78639}" type="slidenum">
              <a:rPr lang="ar-SA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r" latinLnBrk="0">
              <a:defRPr lang="ar-SA" sz="6000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ar-SA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r" latinLnBrk="0">
              <a:buNone/>
              <a:defRPr lang="ar-SA" sz="2800"/>
            </a:lvl2pPr>
            <a:lvl3pPr marL="914400" indent="0" algn="r" latinLnBrk="0">
              <a:buNone/>
              <a:defRPr lang="ar-SA" sz="2400"/>
            </a:lvl3pPr>
            <a:lvl4pPr marL="1371600" indent="0" algn="r" latinLnBrk="0">
              <a:buNone/>
              <a:defRPr lang="ar-SA" sz="2000"/>
            </a:lvl4pPr>
            <a:lvl5pPr marL="1828800" indent="0" algn="r" latinLnBrk="0">
              <a:buNone/>
              <a:defRPr lang="ar-SA" sz="2000"/>
            </a:lvl5pPr>
            <a:lvl6pPr marL="2286000" indent="0" algn="r" latinLnBrk="0">
              <a:buNone/>
              <a:defRPr lang="ar-SA" sz="2000"/>
            </a:lvl6pPr>
            <a:lvl7pPr marL="2743200" indent="0" algn="r" latinLnBrk="0">
              <a:buNone/>
              <a:defRPr lang="ar-SA" sz="2000"/>
            </a:lvl7pPr>
            <a:lvl8pPr marL="3200400" indent="0" algn="r" latinLnBrk="0">
              <a:buNone/>
              <a:defRPr lang="ar-SA" sz="2000"/>
            </a:lvl8pPr>
            <a:lvl9pPr marL="3657600" indent="0" algn="r" latinLnBrk="0">
              <a:buNone/>
              <a:defRPr lang="ar-SA" sz="2000"/>
            </a:lvl9pPr>
          </a:lstStyle>
          <a:p>
            <a:pPr algn="r" rtl="1"/>
            <a:r>
              <a:rPr lang="ar-SA"/>
              <a:t>انقر لتحرير نمط العنوان الفرعي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8224893-DBDA-4BFA-9CE1-4BFE7CD0F8CF}" type="datetime1">
              <a:t>17/02/35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5F4E5243-F52A-4D37-9694-EB26C6C31910}" type="datetime1">
              <a:t>17/02/35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3A77B6E1-634A-48DC-9E8B-D894023267EF}" type="datetime1">
              <a:t>17/02/35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B2D3E9E-A95C-48F2-B4BF-A71542E0BE9A}" type="datetime1">
              <a:t>17/02/35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algn="r" latinLnBrk="0">
              <a:defRPr lang="ar-SA" sz="6000" b="0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algn="r" latinLnBrk="0">
              <a:buNone/>
              <a:defRPr lang="ar-SA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r" latinLnBrk="0">
              <a:buNone/>
              <a:defRPr lang="ar-S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ar-S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50F84E2-2D7A-43CF-AC90-352A289A783A}" type="datetime1">
              <a:t>17/02/35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algn="r" latinLnBrk="0">
              <a:defRPr lang="ar-SA" sz="2400"/>
            </a:lvl1pPr>
            <a:lvl2pPr algn="r" latinLnBrk="0">
              <a:defRPr lang="ar-SA" sz="2000"/>
            </a:lvl2pPr>
            <a:lvl3pPr algn="r" latinLnBrk="0">
              <a:defRPr lang="ar-SA" sz="18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800"/>
            </a:lvl6pPr>
            <a:lvl7pPr algn="r" latinLnBrk="0">
              <a:defRPr lang="ar-SA" sz="1800"/>
            </a:lvl7pPr>
            <a:lvl8pPr algn="r" latinLnBrk="0">
              <a:defRPr lang="ar-SA" sz="1800"/>
            </a:lvl8pPr>
            <a:lvl9pPr algn="r" latinLnBrk="0">
              <a:defRPr lang="ar-SA" sz="18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algn="r" latinLnBrk="0">
              <a:defRPr lang="ar-SA" sz="2400"/>
            </a:lvl1pPr>
            <a:lvl2pPr algn="r" latinLnBrk="0">
              <a:defRPr lang="ar-SA" sz="2000"/>
            </a:lvl2pPr>
            <a:lvl3pPr algn="r" latinLnBrk="0">
              <a:defRPr lang="ar-SA" sz="18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800"/>
            </a:lvl6pPr>
            <a:lvl7pPr algn="r" latinLnBrk="0">
              <a:defRPr lang="ar-SA" sz="1800"/>
            </a:lvl7pPr>
            <a:lvl8pPr algn="r" latinLnBrk="0">
              <a:defRPr lang="ar-SA" sz="1800"/>
            </a:lvl8pPr>
            <a:lvl9pPr algn="r" latinLnBrk="0">
              <a:defRPr lang="ar-SA" sz="18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F12952B5-7A2F-4CC8-B7CE-9234E21C2837}" type="datetime1">
              <a:t>17/02/35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algn="r" latinLnBrk="0">
              <a:buNone/>
              <a:defRPr lang="ar-SA" sz="2400" b="1"/>
            </a:lvl1pPr>
            <a:lvl2pPr marL="457200" indent="0" algn="r" latinLnBrk="0">
              <a:buNone/>
              <a:defRPr lang="ar-SA" sz="2000" b="1"/>
            </a:lvl2pPr>
            <a:lvl3pPr marL="914400" indent="0" algn="r" latinLnBrk="0">
              <a:buNone/>
              <a:defRPr lang="ar-SA" sz="1800" b="1"/>
            </a:lvl3pPr>
            <a:lvl4pPr marL="1371600" indent="0" algn="r" latinLnBrk="0">
              <a:buNone/>
              <a:defRPr lang="ar-SA" sz="1600" b="1"/>
            </a:lvl4pPr>
            <a:lvl5pPr marL="1828800" indent="0" algn="r" latinLnBrk="0">
              <a:buNone/>
              <a:defRPr lang="ar-SA" sz="1600" b="1"/>
            </a:lvl5pPr>
            <a:lvl6pPr marL="2286000" indent="0" algn="r" latinLnBrk="0">
              <a:buNone/>
              <a:defRPr lang="ar-SA" sz="1600" b="1"/>
            </a:lvl6pPr>
            <a:lvl7pPr marL="2743200" indent="0" algn="r" latinLnBrk="0">
              <a:buNone/>
              <a:defRPr lang="ar-SA" sz="1600" b="1"/>
            </a:lvl7pPr>
            <a:lvl8pPr marL="3200400" indent="0" algn="r" latinLnBrk="0">
              <a:buNone/>
              <a:defRPr lang="ar-SA" sz="1600" b="1"/>
            </a:lvl8pPr>
            <a:lvl9pPr marL="3657600" indent="0" algn="r" latinLnBrk="0">
              <a:buNone/>
              <a:defRPr lang="ar-SA" sz="1600" b="1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algn="r" latinLnBrk="0">
              <a:defRPr lang="ar-SA" sz="2400"/>
            </a:lvl1pPr>
            <a:lvl2pPr algn="r" latinLnBrk="0">
              <a:defRPr lang="ar-SA" sz="2000"/>
            </a:lvl2pPr>
            <a:lvl3pPr algn="r" latinLnBrk="0">
              <a:defRPr lang="ar-SA" sz="18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600"/>
            </a:lvl6pPr>
            <a:lvl7pPr algn="r" latinLnBrk="0">
              <a:defRPr lang="ar-SA" sz="1600"/>
            </a:lvl7pPr>
            <a:lvl8pPr algn="r" latinLnBrk="0">
              <a:defRPr lang="ar-SA" sz="1600"/>
            </a:lvl8pPr>
            <a:lvl9pPr algn="r" latinLnBrk="0">
              <a:defRPr lang="ar-SA" sz="16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algn="r" latinLnBrk="0">
              <a:buNone/>
              <a:defRPr lang="ar-SA" sz="2400" b="1"/>
            </a:lvl1pPr>
            <a:lvl2pPr marL="457200" indent="0" algn="r" latinLnBrk="0">
              <a:buNone/>
              <a:defRPr lang="ar-SA" sz="2000" b="1"/>
            </a:lvl2pPr>
            <a:lvl3pPr marL="914400" indent="0" algn="r" latinLnBrk="0">
              <a:buNone/>
              <a:defRPr lang="ar-SA" sz="1800" b="1"/>
            </a:lvl3pPr>
            <a:lvl4pPr marL="1371600" indent="0" algn="r" latinLnBrk="0">
              <a:buNone/>
              <a:defRPr lang="ar-SA" sz="1600" b="1"/>
            </a:lvl4pPr>
            <a:lvl5pPr marL="1828800" indent="0" algn="r" latinLnBrk="0">
              <a:buNone/>
              <a:defRPr lang="ar-SA" sz="1600" b="1"/>
            </a:lvl5pPr>
            <a:lvl6pPr marL="2286000" indent="0" algn="r" latinLnBrk="0">
              <a:buNone/>
              <a:defRPr lang="ar-SA" sz="1600" b="1"/>
            </a:lvl6pPr>
            <a:lvl7pPr marL="2743200" indent="0" algn="r" latinLnBrk="0">
              <a:buNone/>
              <a:defRPr lang="ar-SA" sz="1600" b="1"/>
            </a:lvl7pPr>
            <a:lvl8pPr marL="3200400" indent="0" algn="r" latinLnBrk="0">
              <a:buNone/>
              <a:defRPr lang="ar-SA" sz="1600" b="1"/>
            </a:lvl8pPr>
            <a:lvl9pPr marL="3657600" indent="0" algn="r" latinLnBrk="0">
              <a:buNone/>
              <a:defRPr lang="ar-SA" sz="1600" b="1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algn="r" latinLnBrk="0">
              <a:defRPr lang="ar-SA" sz="2400"/>
            </a:lvl1pPr>
            <a:lvl2pPr algn="r" latinLnBrk="0">
              <a:defRPr lang="ar-SA" sz="2000"/>
            </a:lvl2pPr>
            <a:lvl3pPr algn="r" latinLnBrk="0">
              <a:defRPr lang="ar-SA" sz="18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600"/>
            </a:lvl6pPr>
            <a:lvl7pPr algn="r" latinLnBrk="0">
              <a:defRPr lang="ar-SA" sz="1600"/>
            </a:lvl7pPr>
            <a:lvl8pPr algn="r" latinLnBrk="0">
              <a:defRPr lang="ar-SA" sz="1600"/>
            </a:lvl8pPr>
            <a:lvl9pPr algn="r" latinLnBrk="0">
              <a:defRPr lang="ar-SA" sz="16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CE1DA07A-9201-4B4B-BAF2-015AFA30F520}" type="datetime1">
              <a:t>17/02/35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ar-SA"/>
          </a:p>
        </p:txBody>
      </p:sp>
      <p:sp>
        <p:nvSpPr>
          <p:cNvPr id="10" name="عنوان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3D7E00A-486F-4252-8B1D-E32645521F49}" type="datetime1">
              <a:t>17/02/35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8DDF5F92-E675-4B36-9A60-69A962A68675}" type="datetime1">
              <a:t>17/02/35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algn="r" latinLnBrk="0">
              <a:defRPr lang="ar-SA" sz="3200" b="0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algn="r" latinLnBrk="0">
              <a:defRPr lang="ar-SA" sz="3200"/>
            </a:lvl1pPr>
            <a:lvl2pPr algn="r" latinLnBrk="0">
              <a:defRPr lang="ar-SA" sz="2800"/>
            </a:lvl2pPr>
            <a:lvl3pPr algn="r" latinLnBrk="0">
              <a:defRPr lang="ar-SA" sz="2400"/>
            </a:lvl3pPr>
            <a:lvl4pPr algn="r" latinLnBrk="0">
              <a:defRPr lang="ar-SA" sz="2000"/>
            </a:lvl4pPr>
            <a:lvl5pPr algn="r" latinLnBrk="0">
              <a:defRPr lang="ar-SA" sz="2000"/>
            </a:lvl5pPr>
            <a:lvl6pPr algn="r" latinLnBrk="0">
              <a:defRPr lang="ar-SA" sz="2000"/>
            </a:lvl6pPr>
            <a:lvl7pPr algn="r" latinLnBrk="0">
              <a:defRPr lang="ar-SA" sz="2000"/>
            </a:lvl7pPr>
            <a:lvl8pPr algn="r" latinLnBrk="0">
              <a:defRPr lang="ar-SA" sz="2000"/>
            </a:lvl8pPr>
            <a:lvl9pPr algn="r" latinLnBrk="0">
              <a:defRPr lang="ar-SA" sz="20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algn="r" latinLnBrk="0">
              <a:lnSpc>
                <a:spcPct val="100000"/>
              </a:lnSpc>
              <a:buNone/>
              <a:defRPr lang="ar-SA" sz="1400"/>
            </a:lvl1pPr>
            <a:lvl2pPr marL="457200" indent="0" algn="r" latinLnBrk="0">
              <a:buNone/>
              <a:defRPr lang="ar-SA" sz="1200"/>
            </a:lvl2pPr>
            <a:lvl3pPr marL="914400" indent="0" algn="r" latinLnBrk="0">
              <a:buNone/>
              <a:defRPr lang="ar-SA" sz="1000"/>
            </a:lvl3pPr>
            <a:lvl4pPr marL="1371600" indent="0" algn="r" latinLnBrk="0">
              <a:buNone/>
              <a:defRPr lang="ar-SA" sz="900"/>
            </a:lvl4pPr>
            <a:lvl5pPr marL="1828800" indent="0" algn="r" latinLnBrk="0">
              <a:buNone/>
              <a:defRPr lang="ar-SA" sz="900"/>
            </a:lvl5pPr>
            <a:lvl6pPr marL="2286000" indent="0" algn="r" latinLnBrk="0">
              <a:buNone/>
              <a:defRPr lang="ar-SA" sz="900"/>
            </a:lvl6pPr>
            <a:lvl7pPr marL="2743200" indent="0" algn="r" latinLnBrk="0">
              <a:buNone/>
              <a:defRPr lang="ar-SA" sz="900"/>
            </a:lvl7pPr>
            <a:lvl8pPr marL="3200400" indent="0" algn="r" latinLnBrk="0">
              <a:buNone/>
              <a:defRPr lang="ar-SA" sz="900"/>
            </a:lvl8pPr>
            <a:lvl9pPr marL="3657600" indent="0" algn="r" latinLnBrk="0">
              <a:buNone/>
              <a:defRPr lang="ar-SA" sz="9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F6E2C9B-5FA2-460D-9BE7-B0812FC2A6FF}" type="datetime1">
              <a:t>17/02/35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algn="r" latinLnBrk="0">
              <a:defRPr lang="ar-SA" sz="3200" b="0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algn="r" latinLnBrk="0">
              <a:buNone/>
              <a:defRPr lang="ar-SA" sz="3200"/>
            </a:lvl1pPr>
            <a:lvl2pPr marL="457200" indent="0" algn="r" latinLnBrk="0">
              <a:buNone/>
              <a:defRPr lang="ar-SA" sz="2800"/>
            </a:lvl2pPr>
            <a:lvl3pPr marL="914400" indent="0" algn="r" latinLnBrk="0">
              <a:buNone/>
              <a:defRPr lang="ar-SA" sz="2400"/>
            </a:lvl3pPr>
            <a:lvl4pPr marL="1371600" indent="0" algn="r" latinLnBrk="0">
              <a:buNone/>
              <a:defRPr lang="ar-SA" sz="2000"/>
            </a:lvl4pPr>
            <a:lvl5pPr marL="1828800" indent="0" algn="r" latinLnBrk="0">
              <a:buNone/>
              <a:defRPr lang="ar-SA" sz="2000"/>
            </a:lvl5pPr>
            <a:lvl6pPr marL="2286000" indent="0" algn="r" latinLnBrk="0">
              <a:buNone/>
              <a:defRPr lang="ar-SA" sz="2000"/>
            </a:lvl6pPr>
            <a:lvl7pPr marL="2743200" indent="0" algn="r" latinLnBrk="0">
              <a:buNone/>
              <a:defRPr lang="ar-SA" sz="2000"/>
            </a:lvl7pPr>
            <a:lvl8pPr marL="3200400" indent="0" algn="r" latinLnBrk="0">
              <a:buNone/>
              <a:defRPr lang="ar-SA" sz="2000"/>
            </a:lvl8pPr>
            <a:lvl9pPr marL="3657600" indent="0" algn="r" latinLnBrk="0">
              <a:buNone/>
              <a:defRPr lang="ar-SA" sz="2000"/>
            </a:lvl9pPr>
          </a:lstStyle>
          <a:p>
            <a:pPr algn="r" rtl="1"/>
            <a:r>
              <a:rPr lang="ar-SA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algn="r" latinLnBrk="0">
              <a:lnSpc>
                <a:spcPct val="100000"/>
              </a:lnSpc>
              <a:buNone/>
              <a:defRPr lang="ar-SA" sz="1400"/>
            </a:lvl1pPr>
            <a:lvl2pPr marL="457200" indent="0" algn="r" latinLnBrk="0">
              <a:buNone/>
              <a:defRPr lang="ar-SA" sz="1200"/>
            </a:lvl2pPr>
            <a:lvl3pPr marL="914400" indent="0" algn="r" latinLnBrk="0">
              <a:buNone/>
              <a:defRPr lang="ar-SA" sz="1000"/>
            </a:lvl3pPr>
            <a:lvl4pPr marL="1371600" indent="0" algn="r" latinLnBrk="0">
              <a:buNone/>
              <a:defRPr lang="ar-SA" sz="900"/>
            </a:lvl4pPr>
            <a:lvl5pPr marL="1828800" indent="0" algn="r" latinLnBrk="0">
              <a:buNone/>
              <a:defRPr lang="ar-SA" sz="900"/>
            </a:lvl5pPr>
            <a:lvl6pPr marL="2286000" indent="0" algn="r" latinLnBrk="0">
              <a:buNone/>
              <a:defRPr lang="ar-SA" sz="900"/>
            </a:lvl6pPr>
            <a:lvl7pPr marL="2743200" indent="0" algn="r" latinLnBrk="0">
              <a:buNone/>
              <a:defRPr lang="ar-SA" sz="900"/>
            </a:lvl7pPr>
            <a:lvl8pPr marL="3200400" indent="0" algn="r" latinLnBrk="0">
              <a:buNone/>
              <a:defRPr lang="ar-SA" sz="900"/>
            </a:lvl8pPr>
            <a:lvl9pPr marL="3657600" indent="0" algn="r" latinLnBrk="0">
              <a:buNone/>
              <a:defRPr lang="ar-SA" sz="9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1D374940-A916-4C8B-9648-02A2D3898F9E}" type="datetime1">
              <a:t>17/02/35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4FAB73BC-B049-4115-A692-8D63A059BFB8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ar-SA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 dirty="0"/>
              <a:t>انقر لتحرير أنماط النص الرئيسي</a:t>
            </a:r>
          </a:p>
          <a:p>
            <a:pPr lvl="1" algn="r" rtl="1"/>
            <a:r>
              <a:rPr lang="ar-SA" dirty="0"/>
              <a:t>المستوى الثاني</a:t>
            </a:r>
          </a:p>
          <a:p>
            <a:pPr lvl="2" algn="r" rtl="1"/>
            <a:r>
              <a:rPr lang="ar-SA" dirty="0"/>
              <a:t>المستوى الثالث</a:t>
            </a:r>
          </a:p>
          <a:p>
            <a:pPr lvl="3" algn="r" rtl="1"/>
            <a:r>
              <a:rPr lang="ar-SA" dirty="0"/>
              <a:t>المستوى الرابع</a:t>
            </a:r>
          </a:p>
          <a:p>
            <a:pPr lvl="4" algn="r" rtl="1"/>
            <a:r>
              <a:rPr lang="ar-SA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1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cs typeface="+mj-cs"/>
              </a:defRPr>
            </a:lvl1pPr>
          </a:lstStyle>
          <a:p>
            <a:pPr rtl="1"/>
            <a:fld id="{5586B75A-687E-405C-8A0B-8D00578BA2C3}" type="datetime1">
              <a:rPr lang="ar-SA" smtClean="0"/>
              <a:pPr rtl="1"/>
              <a:t>17/02/35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1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cs typeface="+mj-cs"/>
              </a:defRPr>
            </a:lvl1pPr>
          </a:lstStyle>
          <a:p>
            <a:pPr rtl="1"/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1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cs typeface="+mj-cs"/>
              </a:defRPr>
            </a:lvl1pPr>
          </a:lstStyle>
          <a:p>
            <a:pPr rtl="1"/>
            <a:fld id="{4FAB73BC-B049-4115-A692-8D63A059BFB8}" type="slidenum">
              <a:rPr lang="ar-SA" smtClean="0"/>
              <a:pPr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ar-SA"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r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ar-SA" sz="2800" kern="1200">
          <a:solidFill>
            <a:schemeClr val="tx1"/>
          </a:solidFill>
          <a:latin typeface="Tahoma" panose="020B0604030504040204" pitchFamily="34" charset="0"/>
          <a:ea typeface="+mn-ea"/>
          <a:cs typeface="+mj-cs"/>
        </a:defRPr>
      </a:lvl1pPr>
      <a:lvl2pPr marL="685800" indent="-228600" algn="r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ar-SA" sz="2400" kern="1200">
          <a:solidFill>
            <a:schemeClr val="tx1"/>
          </a:solidFill>
          <a:latin typeface="Tahoma" panose="020B0604030504040204" pitchFamily="34" charset="0"/>
          <a:ea typeface="+mn-ea"/>
          <a:cs typeface="+mj-cs"/>
        </a:defRPr>
      </a:lvl2pPr>
      <a:lvl3pPr marL="1143000" indent="-228600" algn="r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ar-SA" sz="2000" kern="1200">
          <a:solidFill>
            <a:schemeClr val="tx1"/>
          </a:solidFill>
          <a:latin typeface="Tahoma" panose="020B0604030504040204" pitchFamily="34" charset="0"/>
          <a:ea typeface="+mn-ea"/>
          <a:cs typeface="+mj-cs"/>
        </a:defRPr>
      </a:lvl3pPr>
      <a:lvl4pPr marL="1600200" indent="-228600" algn="r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ar-SA" sz="1800" kern="1200">
          <a:solidFill>
            <a:schemeClr val="tx1"/>
          </a:solidFill>
          <a:latin typeface="Tahoma" panose="020B0604030504040204" pitchFamily="34" charset="0"/>
          <a:ea typeface="+mn-ea"/>
          <a:cs typeface="+mj-cs"/>
        </a:defRPr>
      </a:lvl4pPr>
      <a:lvl5pPr marL="2057400" indent="-228600" algn="r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ar-SA" sz="1800" kern="1200">
          <a:solidFill>
            <a:schemeClr val="tx1"/>
          </a:solidFill>
          <a:latin typeface="Tahoma" panose="020B0604030504040204" pitchFamily="34" charset="0"/>
          <a:ea typeface="+mn-ea"/>
          <a:cs typeface="+mj-cs"/>
        </a:defRPr>
      </a:lvl5pPr>
      <a:lvl6pPr marL="25146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ar-SA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dirty="0" smtClean="0"/>
              <a:t> SmartArt</a:t>
            </a:r>
            <a:r>
              <a:rPr lang="ar-SA" dirty="0" smtClean="0"/>
              <a:t>لخط </a:t>
            </a:r>
            <a:r>
              <a:rPr lang="ar-SA" dirty="0"/>
              <a:t>زمني أساسي</a:t>
            </a:r>
          </a:p>
        </p:txBody>
      </p:sp>
      <p:graphicFrame>
        <p:nvGraphicFramePr>
          <p:cNvPr id="5" name="الرسم التخطيطي 4" descr="SmartArt" title="خط زمني أساسي"/>
          <p:cNvGraphicFramePr/>
          <p:nvPr>
            <p:extLst>
              <p:ext uri="{D42A27DB-BD31-4B8C-83A1-F6EECF244321}">
                <p14:modId xmlns:p14="http://schemas.microsoft.com/office/powerpoint/2010/main" val="1448890390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خط زمني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</Words>
  <Application>Microsoft Office PowerPoint</Application>
  <PresentationFormat>ملء الشاشة</PresentationFormat>
  <Paragraphs>12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4" baseType="lpstr">
      <vt:lpstr>Arial</vt:lpstr>
      <vt:lpstr>Tahoma</vt:lpstr>
      <vt:lpstr>خط زمني 01 16x9</vt:lpstr>
      <vt:lpstr> SmartArtلخط زمني أساسي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SmartArt خط زمني أساسي</dc:title>
  <dc:creator/>
  <cp:lastModifiedBy/>
  <cp:revision>2</cp:revision>
  <dcterms:created xsi:type="dcterms:W3CDTF">2013-06-24T21:24:20Z</dcterms:created>
  <dcterms:modified xsi:type="dcterms:W3CDTF">2013-12-20T07:15:10Z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