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31" autoAdjust="0"/>
    <p:restoredTop sz="94368" autoAdjust="0"/>
  </p:normalViewPr>
  <p:slideViewPr>
    <p:cSldViewPr snapToGrid="0">
      <p:cViewPr varScale="1">
        <p:scale>
          <a:sx n="73" d="100"/>
          <a:sy n="73" d="100"/>
        </p:scale>
        <p:origin x="291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D01C1E23-DEED-4881-9649-D4762C05BFCF}" type="datetimeFigureOut">
              <a:rPr lang="ar-SA" smtClean="0"/>
              <a:t>06/02/35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51C54FC3-7019-4130-999F-2934A1BA08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26F8C37A-3116-4396-BF80-C7455E378427}" type="datetimeFigureOut">
              <a:t>06/02/35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FB1DC21C-4BBA-449A-9AC6-2347AA4403EC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>
              <a:spcBef>
                <a:spcPts val="600"/>
              </a:spcBef>
            </a:pPr>
            <a:r>
              <a:rPr lang="ar-SA" sz="1200" smtClean="0">
                <a:solidFill>
                  <a:prstClr val="white">
                    <a:lumMod val="50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لتغيير هذه الدعوة، استبدل المحتوى النموذجي بمحتوى خاص بك.</a:t>
            </a:r>
            <a:r>
              <a:rPr lang="ar-SA" sz="1200" baseline="0" smtClean="0">
                <a:solidFill>
                  <a:prstClr val="white">
                    <a:lumMod val="50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sz="1200" baseline="0" dirty="0" smtClean="0">
                <a:solidFill>
                  <a:prstClr val="white">
                    <a:lumMod val="50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وإذا كنت تفضل البدء من جديد، فاضغط على الزر "شريحة جديدة" من علامة التبويب "الصفحة الرئيسية" لإدراج صفحة دعوات جديدة. وأدخل الآن النص والصور في العناصر النائبة الفارغة.</a:t>
            </a:r>
            <a:endParaRPr lang="ar-SA" sz="1200" dirty="0" smtClean="0">
              <a:solidFill>
                <a:prstClr val="white">
                  <a:lumMod val="50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FB1DC21C-4BBA-449A-9AC6-2347AA4403EC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دعوت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مستطيل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DELET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عنصر نائب للنص 37"/>
          <p:cNvSpPr>
            <a:spLocks noGrp="1"/>
          </p:cNvSpPr>
          <p:nvPr>
            <p:ph type="body" sz="quarter" idx="12" hasCustomPrompt="1"/>
          </p:nvPr>
        </p:nvSpPr>
        <p:spPr>
          <a:xfrm>
            <a:off x="461772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ar-SA" sz="3000" b="1" cap="all" baseline="0">
                <a:solidFill>
                  <a:schemeClr val="accent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2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ar-SA"/>
              <a:t>الاسم</a:t>
            </a:r>
          </a:p>
        </p:txBody>
      </p:sp>
      <p:sp>
        <p:nvSpPr>
          <p:cNvPr id="4" name="عنصر نائب للصورة 3"/>
          <p:cNvSpPr>
            <a:spLocks noGrp="1"/>
          </p:cNvSpPr>
          <p:nvPr>
            <p:ph type="pic" sz="quarter" idx="14"/>
          </p:nvPr>
        </p:nvSpPr>
        <p:spPr>
          <a:xfrm>
            <a:off x="114300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ar-SA" sz="18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endParaRPr lang="ar-SA"/>
          </a:p>
        </p:txBody>
      </p:sp>
      <p:sp>
        <p:nvSpPr>
          <p:cNvPr id="20" name="عنصر نائب للصورة 3"/>
          <p:cNvSpPr>
            <a:spLocks noGrp="1"/>
          </p:cNvSpPr>
          <p:nvPr>
            <p:ph type="pic" sz="quarter" idx="15"/>
          </p:nvPr>
        </p:nvSpPr>
        <p:spPr>
          <a:xfrm>
            <a:off x="461772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ar-SA" sz="1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endParaRPr lang="ar-SA"/>
          </a:p>
        </p:txBody>
      </p:sp>
      <p:sp>
        <p:nvSpPr>
          <p:cNvPr id="22" name="عنصر نائب للنص 37"/>
          <p:cNvSpPr>
            <a:spLocks noGrp="1"/>
          </p:cNvSpPr>
          <p:nvPr>
            <p:ph type="body" sz="quarter" idx="16" hasCustomPrompt="1"/>
          </p:nvPr>
        </p:nvSpPr>
        <p:spPr>
          <a:xfrm>
            <a:off x="461772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ar-SA" sz="1800" b="0" cap="none" baseline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2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ar-SA"/>
              <a:t>الرسالة</a:t>
            </a:r>
          </a:p>
        </p:txBody>
      </p:sp>
      <p:sp>
        <p:nvSpPr>
          <p:cNvPr id="23" name="عنصر نائب للنص 37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ar-SA" sz="2000" b="1" cap="all" baseline="0">
                <a:solidFill>
                  <a:schemeClr val="accent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2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ar-SA"/>
              <a:t>الرسالة</a:t>
            </a:r>
          </a:p>
        </p:txBody>
      </p:sp>
      <p:sp>
        <p:nvSpPr>
          <p:cNvPr id="24" name="عنصر نائب للنص 3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ar-SA" sz="1400" b="0" cap="none" baseline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2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ar-SA"/>
              <a:t>التفاصيل</a:t>
            </a:r>
          </a:p>
        </p:txBody>
      </p:sp>
      <p:sp>
        <p:nvSpPr>
          <p:cNvPr id="25" name="عنصر نائب للنص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1772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ar-SA" sz="3000" b="1" cap="all" baseline="0">
                <a:solidFill>
                  <a:schemeClr val="accent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2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ar-SA"/>
              <a:t>الاسم</a:t>
            </a:r>
          </a:p>
        </p:txBody>
      </p:sp>
      <p:sp>
        <p:nvSpPr>
          <p:cNvPr id="26" name="عنصر نائب للصورة 3"/>
          <p:cNvSpPr>
            <a:spLocks noGrp="1"/>
          </p:cNvSpPr>
          <p:nvPr>
            <p:ph type="pic" sz="quarter" idx="20"/>
          </p:nvPr>
        </p:nvSpPr>
        <p:spPr>
          <a:xfrm>
            <a:off x="114300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ar-SA" sz="18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endParaRPr lang="ar-SA"/>
          </a:p>
        </p:txBody>
      </p:sp>
      <p:sp>
        <p:nvSpPr>
          <p:cNvPr id="27" name="عنصر نائب للصورة 3"/>
          <p:cNvSpPr>
            <a:spLocks noGrp="1"/>
          </p:cNvSpPr>
          <p:nvPr>
            <p:ph type="pic" sz="quarter" idx="21"/>
          </p:nvPr>
        </p:nvSpPr>
        <p:spPr>
          <a:xfrm>
            <a:off x="461772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ar-SA" sz="1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endParaRPr lang="ar-SA"/>
          </a:p>
        </p:txBody>
      </p:sp>
      <p:sp>
        <p:nvSpPr>
          <p:cNvPr id="28" name="عنصر نائب للنص 37"/>
          <p:cNvSpPr>
            <a:spLocks noGrp="1"/>
          </p:cNvSpPr>
          <p:nvPr>
            <p:ph type="body" sz="quarter" idx="22" hasCustomPrompt="1"/>
          </p:nvPr>
        </p:nvSpPr>
        <p:spPr>
          <a:xfrm>
            <a:off x="461772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ar-SA" sz="1800" b="0" cap="none" baseline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2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ar-SA"/>
              <a:t>الرسالة</a:t>
            </a:r>
          </a:p>
        </p:txBody>
      </p:sp>
      <p:sp>
        <p:nvSpPr>
          <p:cNvPr id="29" name="عنصر نائب للنص 37"/>
          <p:cNvSpPr>
            <a:spLocks noGrp="1"/>
          </p:cNvSpPr>
          <p:nvPr>
            <p:ph type="body" sz="quarter" idx="23" hasCustomPrompt="1"/>
          </p:nvPr>
        </p:nvSpPr>
        <p:spPr>
          <a:xfrm>
            <a:off x="114300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ar-SA" sz="2000" b="1" cap="all" baseline="0">
                <a:solidFill>
                  <a:schemeClr val="accent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2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ar-SA"/>
              <a:t>الرسالة</a:t>
            </a:r>
          </a:p>
        </p:txBody>
      </p:sp>
      <p:sp>
        <p:nvSpPr>
          <p:cNvPr id="30" name="عنصر نائب للنص 37"/>
          <p:cNvSpPr>
            <a:spLocks noGrp="1"/>
          </p:cNvSpPr>
          <p:nvPr>
            <p:ph type="body" sz="quarter" idx="24" hasCustomPrompt="1"/>
          </p:nvPr>
        </p:nvSpPr>
        <p:spPr>
          <a:xfrm>
            <a:off x="114300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ar-SA" sz="1400" b="0" cap="none" baseline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2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ar-SA"/>
              <a:t>التفاصيل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DAFF0B78-83E1-4497-80F4-2C36698B5B0A}" type="datetimeFigureOut">
              <a:rPr lang="ar-SA" smtClean="0"/>
              <a:pPr rtl="1"/>
              <a:t>06/02/35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latinLnBrk="0">
              <a:defRPr lang="ar-SA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534989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latinLnBrk="0">
              <a:defRPr lang="ar-SA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543E683A-2D7E-4358-86B3-B8E4AF8BE975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r" defTabSz="777240" rtl="0" eaLnBrk="1" latinLnBrk="0" hangingPunct="1">
        <a:lnSpc>
          <a:spcPct val="90000"/>
        </a:lnSpc>
        <a:spcBef>
          <a:spcPct val="0"/>
        </a:spcBef>
        <a:buNone/>
        <a:defRPr lang="ar-SA" sz="37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94310" indent="-194310" algn="r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ar-SA" sz="23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829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20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715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7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601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74879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13741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عنصر نائب للنص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rtl="1"/>
            <a:r>
              <a:rPr lang="ar-SA"/>
              <a:t>غدي</a:t>
            </a:r>
          </a:p>
        </p:txBody>
      </p:sp>
      <p:sp>
        <p:nvSpPr>
          <p:cNvPr id="29" name="عنصر نائب للنص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r>
              <a:rPr lang="ar-SA" sz="1400" dirty="0"/>
              <a:t>سيبلغ من العمر 21 سنة!</a:t>
            </a:r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rtl="1"/>
            <a:r>
              <a:rPr lang="ar-SA"/>
              <a:t>انضم إلينا للاحتفال!</a:t>
            </a:r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rtl="1"/>
            <a:r>
              <a:rPr lang="ar-SA" sz="1200" dirty="0"/>
              <a:t>السبت 23 أبريل الساعة 4:00 م</a:t>
            </a:r>
          </a:p>
          <a:p>
            <a:pPr rtl="1"/>
            <a:r>
              <a:rPr lang="ar-SA" sz="1200" dirty="0"/>
              <a:t>1000 الشارع الرئيسي، جدة، المملكة العربية السعودية</a:t>
            </a:r>
          </a:p>
          <a:p>
            <a:pPr rtl="1"/>
            <a:r>
              <a:rPr lang="ar-SA" sz="1200" dirty="0"/>
              <a:t>يرجى تأكيد الحضور – </a:t>
            </a:r>
            <a:r>
              <a:rPr lang="ar-SA" sz="1200" dirty="0" smtClean="0"/>
              <a:t>4255550150</a:t>
            </a:r>
            <a:endParaRPr lang="ar-SA" sz="1200" dirty="0"/>
          </a:p>
        </p:txBody>
      </p:sp>
      <p:sp>
        <p:nvSpPr>
          <p:cNvPr id="32" name="عنصر نائب للنص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rtl="1"/>
            <a:r>
              <a:rPr lang="ar-SA"/>
              <a:t>غدي</a:t>
            </a:r>
          </a:p>
        </p:txBody>
      </p:sp>
      <p:sp>
        <p:nvSpPr>
          <p:cNvPr id="35" name="عنصر نائب للنص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rtl="1"/>
            <a:r>
              <a:rPr lang="ar-SA" sz="1400" dirty="0"/>
              <a:t>سيبلغ من العمر 21 سنة!</a:t>
            </a:r>
          </a:p>
        </p:txBody>
      </p:sp>
      <p:sp>
        <p:nvSpPr>
          <p:cNvPr id="36" name="عنصر نائب للنص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rtl="1"/>
            <a:r>
              <a:rPr lang="ar-SA" dirty="0"/>
              <a:t>انضم إلينا للاحتفال!</a:t>
            </a:r>
          </a:p>
        </p:txBody>
      </p:sp>
      <p:sp>
        <p:nvSpPr>
          <p:cNvPr id="37" name="عنصر نائب للنص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rtl="1"/>
            <a:r>
              <a:rPr lang="ar-SA" sz="1200" dirty="0"/>
              <a:t>السبت 23 أبريل الساعة 4:00 م</a:t>
            </a:r>
          </a:p>
          <a:p>
            <a:pPr rtl="1"/>
            <a:r>
              <a:rPr lang="ar-SA" sz="1200" dirty="0"/>
              <a:t>1000 الشارع الرئيسي، جدة، المملكة العربية السعودية</a:t>
            </a:r>
          </a:p>
          <a:p>
            <a:pPr rtl="1"/>
            <a:r>
              <a:rPr lang="ar-SA" sz="1200" dirty="0"/>
              <a:t>يرجى تأكيد الحضور – </a:t>
            </a:r>
            <a:r>
              <a:rPr lang="ar-SA" sz="1200" dirty="0" smtClean="0"/>
              <a:t>4255550150</a:t>
            </a:r>
            <a:endParaRPr lang="ar-SA" sz="1200" dirty="0"/>
          </a:p>
        </p:txBody>
      </p:sp>
      <p:pic>
        <p:nvPicPr>
          <p:cNvPr id="6" name="عنصر نائب للصورة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عنصر نائب للصورة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عنصر نائب للصورة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عنصر نائب للصورة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دعوة مع صورتين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</Words>
  <Application>Microsoft Office PowerPoint</Application>
  <PresentationFormat>مخصص</PresentationFormat>
  <Paragraphs>14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Tahoma</vt:lpstr>
      <vt:lpstr>دعوة مع صورتين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2013-12-09T07:33:26Z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