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42" autoAdjust="0"/>
    <p:restoredTop sz="89512" autoAdjust="0"/>
  </p:normalViewPr>
  <p:slideViewPr>
    <p:cSldViewPr snapToGrid="0">
      <p:cViewPr varScale="1">
        <p:scale>
          <a:sx n="70" d="100"/>
          <a:sy n="70" d="100"/>
        </p:scale>
        <p:origin x="22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2DCD5EBD-C616-4121-9DAE-B88DB20D57A7}" type="datetimeFigureOut">
              <a:rPr lang="ar-SA" smtClean="0"/>
              <a:t>08/02/35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89ED90CB-459C-4B12-B364-B0CA1993A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F251D991-21AC-415A-AB20-722F3BCDD040}" type="datetimeFigureOut">
              <a:t>08/02/35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4E5863F8-513E-44B9-9F9C-A7685A64A6AB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هل تريد تحية مختلفة؟ لإضافة التحية التي تريدها، حدد النص ببساطة وأدخل رسالتك.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ar-SA" smtClean="0"/>
              <a:pPr algn="r" rtl="1"/>
              <a:t>1</a:t>
            </a:fld>
            <a:endParaRPr lang="ar-SA"/>
          </a:p>
        </p:txBody>
      </p:sp>
      <p:sp>
        <p:nvSpPr>
          <p:cNvPr id="7" name="عنصر نائب لصورة الشريحة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صفحة الخارج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 userDrawn="1"/>
        </p:nvGrpSpPr>
        <p:grpSpPr>
          <a:xfrm flipH="1">
            <a:off x="228601" y="5266062"/>
            <a:ext cx="7315199" cy="4572000"/>
            <a:chOff x="228601" y="5266062"/>
            <a:chExt cx="7315199" cy="4572000"/>
          </a:xfrm>
        </p:grpSpPr>
        <p:pic>
          <p:nvPicPr>
            <p:cNvPr id="48" name="صورة 47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" r="3529"/>
            <a:stretch/>
          </p:blipFill>
          <p:spPr>
            <a:xfrm>
              <a:off x="228601" y="5266062"/>
              <a:ext cx="7315199" cy="4572000"/>
            </a:xfrm>
            <a:prstGeom prst="rect">
              <a:avLst/>
            </a:prstGeom>
          </p:spPr>
        </p:pic>
        <p:sp>
          <p:nvSpPr>
            <p:cNvPr id="49" name="شكل حر 48"/>
            <p:cNvSpPr/>
            <p:nvPr userDrawn="1"/>
          </p:nvSpPr>
          <p:spPr>
            <a:xfrm>
              <a:off x="2148289" y="5751249"/>
              <a:ext cx="5395511" cy="4086813"/>
            </a:xfrm>
            <a:custGeom>
              <a:avLst/>
              <a:gdLst/>
              <a:ahLst/>
              <a:cxnLst/>
              <a:rect l="l" t="t" r="r" b="b"/>
              <a:pathLst>
                <a:path w="4476750" h="3390900">
                  <a:moveTo>
                    <a:pt x="3943350" y="0"/>
                  </a:moveTo>
                  <a:lnTo>
                    <a:pt x="4476750" y="2038350"/>
                  </a:lnTo>
                  <a:lnTo>
                    <a:pt x="4476750" y="3390900"/>
                  </a:lnTo>
                  <a:lnTo>
                    <a:pt x="603250" y="3390900"/>
                  </a:lnTo>
                  <a:lnTo>
                    <a:pt x="0" y="1041400"/>
                  </a:lnTo>
                  <a:close/>
                </a:path>
              </a:pathLst>
            </a:custGeom>
            <a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2" name="عنوان 1"/>
          <p:cNvSpPr>
            <a:spLocks noGrp="1"/>
          </p:cNvSpPr>
          <p:nvPr userDrawn="1">
            <p:ph type="ctrTitle" hasCustomPrompt="1"/>
          </p:nvPr>
        </p:nvSpPr>
        <p:spPr>
          <a:xfrm>
            <a:off x="481451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r" latinLnBrk="0">
              <a:lnSpc>
                <a:spcPct val="70000"/>
              </a:lnSpc>
              <a:defRPr lang="ar-SA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pPr algn="r" rtl="1"/>
            <a:r>
              <a:rPr lang="ar-SA"/>
              <a:t>تحرير العنوان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9398F2B3-95BC-4899-A52E-8F72A6630DCF}" type="datetimeFigureOut">
              <a:rPr lang="ar-SA" smtClean="0"/>
              <a:pPr rtl="1"/>
              <a:t>08/02/35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DFC82D12-5F29-4581-8EFF-8BE3A8E3C84C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r" defTabSz="777240" rtl="0" eaLnBrk="1" latinLnBrk="0" hangingPunct="1">
        <a:lnSpc>
          <a:spcPct val="90000"/>
        </a:lnSpc>
        <a:spcBef>
          <a:spcPct val="0"/>
        </a:spcBef>
        <a:buNone/>
        <a:defRPr lang="ar-SA" sz="37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94310" indent="-194310" algn="r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ar-SA" sz="238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8293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20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7155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7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6017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4879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3741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sz="1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</a:t>
            </a:r>
            <a:r>
              <a:rPr lang="ar-SA" sz="10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8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ميلاد 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سعيد!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thday Card Scratch Pink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Office PowerPoint</Application>
  <PresentationFormat>مخصص</PresentationFormat>
  <Paragraphs>3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Tahoma</vt:lpstr>
      <vt:lpstr>Birthday Card Scratch Pink</vt:lpstr>
      <vt:lpstr>عيد ميلاد سعيد!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2013-12-11T05:02:59Z</dcterms:created>
  <dcterms:modified xsi:type="dcterms:W3CDTF">2013-12-11T05:03:05Z</dcterms:modified>
</cp:coreProperties>
</file>