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fld id="{806956DF-7E2F-43FE-BC12-4D8A1F8CF98F}" type="datetimeFigureOut">
              <a:rPr lang="ar-SA" smtClean="0"/>
              <a:t>19/09/34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fld id="{372C9622-825F-483B-9629-0B4C496EABC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40821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fld id="{6B06F9D3-7FF5-498A-8B2E-0989FB4F03EA}" type="datetimeFigureOut">
              <a:t>19/09/34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fld id="{268933CD-08BB-4B4D-8279-023CDEB974E4}" type="slidenum"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30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268933CD-08BB-4B4D-8279-023CDEB974E4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016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جدول الفصل الدراس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68244" y="160590"/>
            <a:ext cx="7547156" cy="365760"/>
          </a:xfrm>
        </p:spPr>
        <p:txBody>
          <a:bodyPr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 rtl="1"/>
            <a:r>
              <a:rPr lang="ar-SA" dirty="0"/>
              <a:t>انقر لتحرير نمط العنوان الرئيسي</a:t>
            </a:r>
          </a:p>
        </p:txBody>
      </p:sp>
      <p:sp>
        <p:nvSpPr>
          <p:cNvPr id="6" name="عنصر نائب للنص 16"/>
          <p:cNvSpPr>
            <a:spLocks noGrp="1"/>
          </p:cNvSpPr>
          <p:nvPr>
            <p:ph type="body" sz="quarter" idx="72" hasCustomPrompt="1"/>
          </p:nvPr>
        </p:nvSpPr>
        <p:spPr bwMode="white">
          <a:xfrm>
            <a:off x="170250" y="16059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l" rtl="1" latinLnBrk="0">
              <a:spcBef>
                <a:spcPts val="0"/>
              </a:spcBef>
              <a:buNone/>
              <a:defRPr lang="ar-SA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 dirty="0"/>
              <a:t>السنة</a:t>
            </a:r>
          </a:p>
        </p:txBody>
      </p:sp>
      <p:sp>
        <p:nvSpPr>
          <p:cNvPr id="14" name="عنصر نائب للنص 16"/>
          <p:cNvSpPr>
            <a:spLocks noGrp="1"/>
          </p:cNvSpPr>
          <p:nvPr>
            <p:ph type="body" sz="quarter" idx="16" hasCustomPrompt="1"/>
          </p:nvPr>
        </p:nvSpPr>
        <p:spPr>
          <a:xfrm>
            <a:off x="8617650" y="138391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105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التاريخ</a:t>
            </a:r>
          </a:p>
        </p:txBody>
      </p:sp>
      <p:sp>
        <p:nvSpPr>
          <p:cNvPr id="15" name="عنصر نائب للنص 16"/>
          <p:cNvSpPr>
            <a:spLocks noGrp="1"/>
          </p:cNvSpPr>
          <p:nvPr>
            <p:ph type="body" sz="quarter" idx="24" hasCustomPrompt="1"/>
          </p:nvPr>
        </p:nvSpPr>
        <p:spPr>
          <a:xfrm>
            <a:off x="8617650" y="2233128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105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 dirty="0"/>
              <a:t>التاريخ</a:t>
            </a:r>
          </a:p>
        </p:txBody>
      </p:sp>
      <p:sp>
        <p:nvSpPr>
          <p:cNvPr id="16" name="عنصر نائب للنص 16"/>
          <p:cNvSpPr>
            <a:spLocks noGrp="1"/>
          </p:cNvSpPr>
          <p:nvPr>
            <p:ph type="body" sz="quarter" idx="32" hasCustomPrompt="1"/>
          </p:nvPr>
        </p:nvSpPr>
        <p:spPr>
          <a:xfrm>
            <a:off x="8617650" y="3082344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105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التاريخ</a:t>
            </a:r>
          </a:p>
        </p:txBody>
      </p:sp>
      <p:sp>
        <p:nvSpPr>
          <p:cNvPr id="17" name="عنصر نائب للنص 16"/>
          <p:cNvSpPr>
            <a:spLocks noGrp="1"/>
          </p:cNvSpPr>
          <p:nvPr>
            <p:ph type="body" sz="quarter" idx="40" hasCustomPrompt="1"/>
          </p:nvPr>
        </p:nvSpPr>
        <p:spPr>
          <a:xfrm>
            <a:off x="8617650" y="3931560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105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التاريخ</a:t>
            </a:r>
          </a:p>
        </p:txBody>
      </p:sp>
      <p:sp>
        <p:nvSpPr>
          <p:cNvPr id="18" name="عنصر نائب للنص 16"/>
          <p:cNvSpPr>
            <a:spLocks noGrp="1"/>
          </p:cNvSpPr>
          <p:nvPr>
            <p:ph type="body" sz="quarter" idx="48" hasCustomPrompt="1"/>
          </p:nvPr>
        </p:nvSpPr>
        <p:spPr>
          <a:xfrm>
            <a:off x="8617650" y="4780776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105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التاريخ</a:t>
            </a:r>
          </a:p>
        </p:txBody>
      </p:sp>
      <p:sp>
        <p:nvSpPr>
          <p:cNvPr id="19" name="عنصر نائب للنص 16"/>
          <p:cNvSpPr>
            <a:spLocks noGrp="1"/>
          </p:cNvSpPr>
          <p:nvPr>
            <p:ph type="body" sz="quarter" idx="56" hasCustomPrompt="1"/>
          </p:nvPr>
        </p:nvSpPr>
        <p:spPr>
          <a:xfrm>
            <a:off x="8617650" y="562999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105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التاريخ</a:t>
            </a:r>
          </a:p>
        </p:txBody>
      </p:sp>
      <p:sp>
        <p:nvSpPr>
          <p:cNvPr id="20" name="عنصر نائب للنص 16"/>
          <p:cNvSpPr>
            <a:spLocks noGrp="1"/>
          </p:cNvSpPr>
          <p:nvPr>
            <p:ph type="body" sz="quarter" idx="64" hasCustomPrompt="1"/>
          </p:nvPr>
        </p:nvSpPr>
        <p:spPr>
          <a:xfrm>
            <a:off x="8617650" y="6479209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105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التاريخ</a:t>
            </a:r>
          </a:p>
        </p:txBody>
      </p:sp>
      <p:sp>
        <p:nvSpPr>
          <p:cNvPr id="7" name="مربع نص 6"/>
          <p:cNvSpPr txBox="1"/>
          <p:nvPr/>
        </p:nvSpPr>
        <p:spPr>
          <a:xfrm flipH="1">
            <a:off x="8617650" y="105983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1" anchor="b">
            <a:noAutofit/>
          </a:bodyPr>
          <a:lstStyle/>
          <a:p>
            <a:pPr algn="r" rtl="1"/>
            <a:r>
              <a:rPr lang="ar-SA" sz="12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الأحد</a:t>
            </a:r>
          </a:p>
        </p:txBody>
      </p:sp>
      <p:sp>
        <p:nvSpPr>
          <p:cNvPr id="8" name="مربع نص 7"/>
          <p:cNvSpPr txBox="1"/>
          <p:nvPr/>
        </p:nvSpPr>
        <p:spPr>
          <a:xfrm flipH="1">
            <a:off x="8617650" y="190798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1" anchor="b">
            <a:noAutofit/>
          </a:bodyPr>
          <a:lstStyle/>
          <a:p>
            <a:pPr algn="r" rtl="1"/>
            <a:r>
              <a:rPr lang="ar-SA" sz="12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الاثنين</a:t>
            </a:r>
          </a:p>
        </p:txBody>
      </p:sp>
      <p:sp>
        <p:nvSpPr>
          <p:cNvPr id="9" name="مربع نص 8"/>
          <p:cNvSpPr txBox="1"/>
          <p:nvPr/>
        </p:nvSpPr>
        <p:spPr>
          <a:xfrm flipH="1">
            <a:off x="8617650" y="275612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1" anchor="b">
            <a:noAutofit/>
          </a:bodyPr>
          <a:lstStyle/>
          <a:p>
            <a:pPr algn="r" rtl="1"/>
            <a:r>
              <a:rPr lang="ar-SA" sz="1200" b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الثلاثاء</a:t>
            </a:r>
          </a:p>
        </p:txBody>
      </p:sp>
      <p:sp>
        <p:nvSpPr>
          <p:cNvPr id="10" name="مربع نص 9"/>
          <p:cNvSpPr txBox="1"/>
          <p:nvPr/>
        </p:nvSpPr>
        <p:spPr>
          <a:xfrm flipH="1">
            <a:off x="8617650" y="360427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1" anchor="b">
            <a:noAutofit/>
          </a:bodyPr>
          <a:lstStyle/>
          <a:p>
            <a:pPr algn="r" rtl="1"/>
            <a:r>
              <a:rPr lang="ar-SA" sz="1200" b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الأربعاء</a:t>
            </a:r>
          </a:p>
        </p:txBody>
      </p:sp>
      <p:sp>
        <p:nvSpPr>
          <p:cNvPr id="11" name="مربع نص 10"/>
          <p:cNvSpPr txBox="1"/>
          <p:nvPr/>
        </p:nvSpPr>
        <p:spPr>
          <a:xfrm flipH="1">
            <a:off x="8617650" y="445241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1" anchor="b">
            <a:noAutofit/>
          </a:bodyPr>
          <a:lstStyle/>
          <a:p>
            <a:pPr algn="r" rtl="1"/>
            <a:r>
              <a:rPr lang="ar-SA" sz="1200" b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الخميس</a:t>
            </a:r>
          </a:p>
        </p:txBody>
      </p:sp>
      <p:sp>
        <p:nvSpPr>
          <p:cNvPr id="12" name="مربع نص 11"/>
          <p:cNvSpPr txBox="1"/>
          <p:nvPr/>
        </p:nvSpPr>
        <p:spPr>
          <a:xfrm flipH="1">
            <a:off x="8617650" y="530056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1" anchor="b">
            <a:noAutofit/>
          </a:bodyPr>
          <a:lstStyle/>
          <a:p>
            <a:pPr algn="r" rtl="1"/>
            <a:r>
              <a:rPr lang="ar-SA" sz="1200" b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الجمعة</a:t>
            </a:r>
          </a:p>
        </p:txBody>
      </p:sp>
      <p:sp>
        <p:nvSpPr>
          <p:cNvPr id="13" name="مربع نص 12"/>
          <p:cNvSpPr txBox="1"/>
          <p:nvPr/>
        </p:nvSpPr>
        <p:spPr>
          <a:xfrm flipH="1">
            <a:off x="8617650" y="6148706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1" anchor="b">
            <a:noAutofit/>
          </a:bodyPr>
          <a:lstStyle/>
          <a:p>
            <a:pPr algn="r" rtl="1"/>
            <a:r>
              <a:rPr lang="ar-SA" sz="1200" b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السبت</a:t>
            </a:r>
          </a:p>
        </p:txBody>
      </p:sp>
      <p:sp>
        <p:nvSpPr>
          <p:cNvPr id="21" name="مربع نص 20"/>
          <p:cNvSpPr txBox="1"/>
          <p:nvPr/>
        </p:nvSpPr>
        <p:spPr>
          <a:xfrm flipH="1">
            <a:off x="8210048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06:00</a:t>
            </a: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ص</a:t>
            </a:r>
          </a:p>
        </p:txBody>
      </p:sp>
      <p:sp>
        <p:nvSpPr>
          <p:cNvPr id="22" name="مربع نص 21"/>
          <p:cNvSpPr txBox="1"/>
          <p:nvPr/>
        </p:nvSpPr>
        <p:spPr>
          <a:xfrm flipH="1">
            <a:off x="7916832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06:30</a:t>
            </a: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ص</a:t>
            </a:r>
          </a:p>
        </p:txBody>
      </p:sp>
      <p:sp>
        <p:nvSpPr>
          <p:cNvPr id="23" name="مربع نص 22"/>
          <p:cNvSpPr txBox="1"/>
          <p:nvPr/>
        </p:nvSpPr>
        <p:spPr>
          <a:xfrm flipH="1">
            <a:off x="7623617" y="65532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07:00</a:t>
            </a: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ص</a:t>
            </a:r>
          </a:p>
        </p:txBody>
      </p:sp>
      <p:sp>
        <p:nvSpPr>
          <p:cNvPr id="24" name="مربع نص 23"/>
          <p:cNvSpPr txBox="1"/>
          <p:nvPr/>
        </p:nvSpPr>
        <p:spPr>
          <a:xfrm flipH="1">
            <a:off x="7330400" y="65531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07:30</a:t>
            </a: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ص</a:t>
            </a:r>
          </a:p>
        </p:txBody>
      </p:sp>
      <p:sp>
        <p:nvSpPr>
          <p:cNvPr id="25" name="مربع نص 24"/>
          <p:cNvSpPr txBox="1"/>
          <p:nvPr/>
        </p:nvSpPr>
        <p:spPr>
          <a:xfrm flipH="1">
            <a:off x="7037184" y="65531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08:00</a:t>
            </a: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ص</a:t>
            </a:r>
          </a:p>
        </p:txBody>
      </p:sp>
      <p:sp>
        <p:nvSpPr>
          <p:cNvPr id="26" name="مربع نص 25"/>
          <p:cNvSpPr txBox="1"/>
          <p:nvPr/>
        </p:nvSpPr>
        <p:spPr>
          <a:xfrm flipH="1">
            <a:off x="6743969" y="655317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08:30</a:t>
            </a: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ص</a:t>
            </a:r>
          </a:p>
        </p:txBody>
      </p:sp>
      <p:sp>
        <p:nvSpPr>
          <p:cNvPr id="27" name="مربع نص 26"/>
          <p:cNvSpPr txBox="1"/>
          <p:nvPr/>
        </p:nvSpPr>
        <p:spPr>
          <a:xfrm flipH="1">
            <a:off x="6450752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09:00</a:t>
            </a: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ص</a:t>
            </a:r>
          </a:p>
        </p:txBody>
      </p:sp>
      <p:sp>
        <p:nvSpPr>
          <p:cNvPr id="28" name="مربع نص 27"/>
          <p:cNvSpPr txBox="1"/>
          <p:nvPr/>
        </p:nvSpPr>
        <p:spPr>
          <a:xfrm flipH="1">
            <a:off x="5864321" y="655315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10:00</a:t>
            </a: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ص</a:t>
            </a:r>
          </a:p>
        </p:txBody>
      </p:sp>
      <p:sp>
        <p:nvSpPr>
          <p:cNvPr id="29" name="مربع نص 28"/>
          <p:cNvSpPr txBox="1"/>
          <p:nvPr/>
        </p:nvSpPr>
        <p:spPr>
          <a:xfrm flipH="1">
            <a:off x="5571105" y="655314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10:30</a:t>
            </a: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ص</a:t>
            </a:r>
          </a:p>
        </p:txBody>
      </p:sp>
      <p:sp>
        <p:nvSpPr>
          <p:cNvPr id="30" name="مربع نص 29"/>
          <p:cNvSpPr txBox="1"/>
          <p:nvPr/>
        </p:nvSpPr>
        <p:spPr>
          <a:xfrm flipH="1">
            <a:off x="5277888" y="655313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11:00</a:t>
            </a: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ص</a:t>
            </a:r>
          </a:p>
        </p:txBody>
      </p:sp>
      <p:sp>
        <p:nvSpPr>
          <p:cNvPr id="31" name="مربع نص 30"/>
          <p:cNvSpPr txBox="1"/>
          <p:nvPr/>
        </p:nvSpPr>
        <p:spPr>
          <a:xfrm flipH="1">
            <a:off x="4984673" y="655312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11:30</a:t>
            </a: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ص</a:t>
            </a:r>
          </a:p>
        </p:txBody>
      </p:sp>
      <p:sp>
        <p:nvSpPr>
          <p:cNvPr id="32" name="مربع نص 31"/>
          <p:cNvSpPr txBox="1"/>
          <p:nvPr/>
        </p:nvSpPr>
        <p:spPr>
          <a:xfrm flipH="1">
            <a:off x="4691456" y="65531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12:00</a:t>
            </a: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</a:t>
            </a:r>
          </a:p>
        </p:txBody>
      </p:sp>
      <p:sp>
        <p:nvSpPr>
          <p:cNvPr id="33" name="مربع نص 32"/>
          <p:cNvSpPr txBox="1"/>
          <p:nvPr/>
        </p:nvSpPr>
        <p:spPr>
          <a:xfrm flipH="1">
            <a:off x="4398240" y="65531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12:30</a:t>
            </a:r>
            <a:b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</a:t>
            </a:r>
            <a:endParaRPr lang="ar-SA" sz="8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مربع نص 33"/>
          <p:cNvSpPr txBox="1"/>
          <p:nvPr/>
        </p:nvSpPr>
        <p:spPr>
          <a:xfrm flipH="1">
            <a:off x="4105025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01:00</a:t>
            </a: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</a:t>
            </a:r>
          </a:p>
        </p:txBody>
      </p:sp>
      <p:sp>
        <p:nvSpPr>
          <p:cNvPr id="35" name="مربع نص 34"/>
          <p:cNvSpPr txBox="1"/>
          <p:nvPr/>
        </p:nvSpPr>
        <p:spPr>
          <a:xfrm flipH="1">
            <a:off x="3811808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01:30</a:t>
            </a: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</a:t>
            </a:r>
          </a:p>
        </p:txBody>
      </p:sp>
      <p:sp>
        <p:nvSpPr>
          <p:cNvPr id="36" name="مربع نص 35"/>
          <p:cNvSpPr txBox="1"/>
          <p:nvPr/>
        </p:nvSpPr>
        <p:spPr>
          <a:xfrm flipH="1">
            <a:off x="3518592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02:00</a:t>
            </a: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</a:t>
            </a:r>
          </a:p>
        </p:txBody>
      </p:sp>
      <p:sp>
        <p:nvSpPr>
          <p:cNvPr id="37" name="مربع نص 36"/>
          <p:cNvSpPr txBox="1"/>
          <p:nvPr/>
        </p:nvSpPr>
        <p:spPr>
          <a:xfrm flipH="1">
            <a:off x="322537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02:30</a:t>
            </a: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</a:t>
            </a:r>
          </a:p>
        </p:txBody>
      </p:sp>
      <p:sp>
        <p:nvSpPr>
          <p:cNvPr id="38" name="مربع نص 37"/>
          <p:cNvSpPr txBox="1"/>
          <p:nvPr/>
        </p:nvSpPr>
        <p:spPr>
          <a:xfrm flipH="1">
            <a:off x="2932160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03:00</a:t>
            </a: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</a:t>
            </a:r>
          </a:p>
        </p:txBody>
      </p:sp>
      <p:sp>
        <p:nvSpPr>
          <p:cNvPr id="39" name="مربع نص 38"/>
          <p:cNvSpPr txBox="1"/>
          <p:nvPr/>
        </p:nvSpPr>
        <p:spPr>
          <a:xfrm flipH="1">
            <a:off x="2638944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03:30</a:t>
            </a: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</a:t>
            </a:r>
          </a:p>
        </p:txBody>
      </p:sp>
      <p:sp>
        <p:nvSpPr>
          <p:cNvPr id="40" name="مربع نص 39"/>
          <p:cNvSpPr txBox="1"/>
          <p:nvPr/>
        </p:nvSpPr>
        <p:spPr>
          <a:xfrm flipH="1">
            <a:off x="234572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04:00</a:t>
            </a: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</a:t>
            </a:r>
          </a:p>
        </p:txBody>
      </p:sp>
      <p:sp>
        <p:nvSpPr>
          <p:cNvPr id="41" name="مربع نص 40"/>
          <p:cNvSpPr txBox="1"/>
          <p:nvPr/>
        </p:nvSpPr>
        <p:spPr>
          <a:xfrm flipH="1">
            <a:off x="2052512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04:30</a:t>
            </a: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</a:t>
            </a:r>
          </a:p>
        </p:txBody>
      </p:sp>
      <p:sp>
        <p:nvSpPr>
          <p:cNvPr id="42" name="مربع نص 41"/>
          <p:cNvSpPr txBox="1"/>
          <p:nvPr/>
        </p:nvSpPr>
        <p:spPr>
          <a:xfrm flipH="1">
            <a:off x="1759296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05:00</a:t>
            </a: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</a:t>
            </a:r>
          </a:p>
        </p:txBody>
      </p:sp>
      <p:sp>
        <p:nvSpPr>
          <p:cNvPr id="43" name="مربع نص 42"/>
          <p:cNvSpPr txBox="1"/>
          <p:nvPr/>
        </p:nvSpPr>
        <p:spPr>
          <a:xfrm flipH="1">
            <a:off x="1466081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05:30</a:t>
            </a: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</a:t>
            </a:r>
          </a:p>
        </p:txBody>
      </p:sp>
      <p:sp>
        <p:nvSpPr>
          <p:cNvPr id="44" name="مربع نص 43"/>
          <p:cNvSpPr txBox="1"/>
          <p:nvPr/>
        </p:nvSpPr>
        <p:spPr>
          <a:xfrm flipH="1">
            <a:off x="1172864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06:00</a:t>
            </a: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</a:t>
            </a:r>
          </a:p>
        </p:txBody>
      </p:sp>
      <p:sp>
        <p:nvSpPr>
          <p:cNvPr id="45" name="مربع نص 44"/>
          <p:cNvSpPr txBox="1"/>
          <p:nvPr/>
        </p:nvSpPr>
        <p:spPr>
          <a:xfrm flipH="1">
            <a:off x="879648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06:30</a:t>
            </a: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</a:t>
            </a:r>
          </a:p>
        </p:txBody>
      </p:sp>
      <p:sp>
        <p:nvSpPr>
          <p:cNvPr id="46" name="مربع نص 45"/>
          <p:cNvSpPr txBox="1"/>
          <p:nvPr/>
        </p:nvSpPr>
        <p:spPr>
          <a:xfrm flipH="1">
            <a:off x="586433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07:00</a:t>
            </a: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</a:t>
            </a:r>
          </a:p>
        </p:txBody>
      </p:sp>
      <p:sp>
        <p:nvSpPr>
          <p:cNvPr id="47" name="مربع نص 46"/>
          <p:cNvSpPr txBox="1"/>
          <p:nvPr/>
        </p:nvSpPr>
        <p:spPr>
          <a:xfrm flipH="1">
            <a:off x="293216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07:30</a:t>
            </a: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</a:t>
            </a:r>
          </a:p>
        </p:txBody>
      </p:sp>
      <p:sp>
        <p:nvSpPr>
          <p:cNvPr id="48" name="مربع نص 47"/>
          <p:cNvSpPr txBox="1"/>
          <p:nvPr/>
        </p:nvSpPr>
        <p:spPr>
          <a:xfrm flipH="1">
            <a:off x="0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08:00</a:t>
            </a: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</a:t>
            </a:r>
          </a:p>
        </p:txBody>
      </p:sp>
      <p:sp>
        <p:nvSpPr>
          <p:cNvPr id="50" name="مربع نص 49"/>
          <p:cNvSpPr txBox="1"/>
          <p:nvPr/>
        </p:nvSpPr>
        <p:spPr>
          <a:xfrm flipH="1">
            <a:off x="6157536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1" anchor="ctr">
            <a:noAutofit/>
          </a:bodyPr>
          <a:lstStyle/>
          <a:p>
            <a:pPr algn="ctr" rtl="1">
              <a:lnSpc>
                <a:spcPct val="90000"/>
              </a:lnSpc>
            </a:pPr>
            <a:r>
              <a:rPr lang="ar-SA" sz="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09:30</a:t>
            </a: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 sz="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ص</a:t>
            </a:r>
          </a:p>
        </p:txBody>
      </p:sp>
      <p:sp>
        <p:nvSpPr>
          <p:cNvPr id="52" name="عنصر نائب للنص 16"/>
          <p:cNvSpPr>
            <a:spLocks noGrp="1"/>
          </p:cNvSpPr>
          <p:nvPr userDrawn="1">
            <p:ph type="body" sz="quarter" idx="73" hasCustomPrompt="1"/>
          </p:nvPr>
        </p:nvSpPr>
        <p:spPr>
          <a:xfrm>
            <a:off x="5546700" y="1127911"/>
            <a:ext cx="2335574" cy="46628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algn="r" latinLnBrk="0">
              <a:spcBef>
                <a:spcPts val="400"/>
              </a:spcBef>
              <a:buNone/>
              <a:defRPr lang="ar-SA" sz="900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أضف موضوعاً أو ملاحظة هنا. غيّر حجم أي من مربعات الملاحظات أو انقله أو انسخه أو احذفه لإنشاء جدول مخصص.</a:t>
            </a:r>
          </a:p>
        </p:txBody>
      </p:sp>
      <p:sp>
        <p:nvSpPr>
          <p:cNvPr id="53" name="عنصر نائب للنص 16"/>
          <p:cNvSpPr>
            <a:spLocks noGrp="1"/>
          </p:cNvSpPr>
          <p:nvPr userDrawn="1">
            <p:ph type="body" sz="quarter" idx="74" hasCustomPrompt="1"/>
          </p:nvPr>
        </p:nvSpPr>
        <p:spPr>
          <a:xfrm>
            <a:off x="1430945" y="1127911"/>
            <a:ext cx="2343151" cy="46628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algn="r" latinLnBrk="0">
              <a:spcBef>
                <a:spcPts val="400"/>
              </a:spcBef>
              <a:buNone/>
              <a:defRPr lang="ar-SA" sz="900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أضف موضوعاً أو ملاحظة هنا. غيّر حجم أي من مربعات الملاحظات أو انقله أو انسخه أو احذفه لإنشاء جدول مخصص.</a:t>
            </a:r>
          </a:p>
        </p:txBody>
      </p:sp>
      <p:sp>
        <p:nvSpPr>
          <p:cNvPr id="57" name="عنصر نائب للنص 16"/>
          <p:cNvSpPr>
            <a:spLocks noGrp="1"/>
          </p:cNvSpPr>
          <p:nvPr userDrawn="1">
            <p:ph type="body" sz="quarter" idx="78" hasCustomPrompt="1"/>
          </p:nvPr>
        </p:nvSpPr>
        <p:spPr>
          <a:xfrm>
            <a:off x="1166566" y="2933609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algn="r" latinLnBrk="0">
              <a:spcBef>
                <a:spcPts val="400"/>
              </a:spcBef>
              <a:buNone/>
              <a:defRPr lang="ar-SA" sz="900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موضوع أو ملاحظة</a:t>
            </a:r>
          </a:p>
        </p:txBody>
      </p:sp>
      <p:sp>
        <p:nvSpPr>
          <p:cNvPr id="58" name="عنصر نائب للنص 16"/>
          <p:cNvSpPr>
            <a:spLocks noGrp="1"/>
          </p:cNvSpPr>
          <p:nvPr userDrawn="1">
            <p:ph type="body" sz="quarter" idx="79" hasCustomPrompt="1"/>
          </p:nvPr>
        </p:nvSpPr>
        <p:spPr>
          <a:xfrm>
            <a:off x="5828540" y="2103098"/>
            <a:ext cx="1169194" cy="21698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algn="r" latinLnBrk="0">
              <a:spcBef>
                <a:spcPts val="400"/>
              </a:spcBef>
              <a:buNone/>
              <a:defRPr lang="ar-SA" sz="900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موضوع أو ملاحظة</a:t>
            </a:r>
          </a:p>
        </p:txBody>
      </p:sp>
      <p:sp>
        <p:nvSpPr>
          <p:cNvPr id="59" name="عنصر نائب للنص 16"/>
          <p:cNvSpPr>
            <a:spLocks noGrp="1"/>
          </p:cNvSpPr>
          <p:nvPr userDrawn="1">
            <p:ph type="body" sz="quarter" idx="80" hasCustomPrompt="1"/>
          </p:nvPr>
        </p:nvSpPr>
        <p:spPr>
          <a:xfrm>
            <a:off x="2896380" y="2103098"/>
            <a:ext cx="1171661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algn="r" latinLnBrk="0">
              <a:spcBef>
                <a:spcPts val="400"/>
              </a:spcBef>
              <a:buNone/>
              <a:defRPr lang="ar-SA" sz="900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موضوع أو ملاحظة</a:t>
            </a:r>
          </a:p>
        </p:txBody>
      </p:sp>
      <p:sp>
        <p:nvSpPr>
          <p:cNvPr id="60" name="عنصر نائب للنص 16"/>
          <p:cNvSpPr>
            <a:spLocks noGrp="1"/>
          </p:cNvSpPr>
          <p:nvPr userDrawn="1">
            <p:ph type="body" sz="quarter" idx="81" hasCustomPrompt="1"/>
          </p:nvPr>
        </p:nvSpPr>
        <p:spPr>
          <a:xfrm>
            <a:off x="4363215" y="2945475"/>
            <a:ext cx="1465325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algn="r" latinLnBrk="0">
              <a:spcBef>
                <a:spcPts val="400"/>
              </a:spcBef>
              <a:buNone/>
              <a:defRPr lang="ar-SA" sz="900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موضوع أو ملاحظة</a:t>
            </a:r>
          </a:p>
        </p:txBody>
      </p:sp>
      <p:sp>
        <p:nvSpPr>
          <p:cNvPr id="62" name="عنصر نائب للنص 16"/>
          <p:cNvSpPr>
            <a:spLocks noGrp="1"/>
          </p:cNvSpPr>
          <p:nvPr userDrawn="1">
            <p:ph type="body" sz="quarter" idx="83" hasCustomPrompt="1"/>
          </p:nvPr>
        </p:nvSpPr>
        <p:spPr>
          <a:xfrm>
            <a:off x="598240" y="5469079"/>
            <a:ext cx="3225376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algn="r" latinLnBrk="0">
              <a:spcBef>
                <a:spcPts val="400"/>
              </a:spcBef>
              <a:buNone/>
              <a:defRPr lang="ar-SA" sz="900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موضوع أو ملاحظة</a:t>
            </a:r>
          </a:p>
        </p:txBody>
      </p:sp>
      <p:sp>
        <p:nvSpPr>
          <p:cNvPr id="63" name="عنصر نائب للنص 16"/>
          <p:cNvSpPr>
            <a:spLocks noGrp="1"/>
          </p:cNvSpPr>
          <p:nvPr userDrawn="1">
            <p:ph type="body" sz="quarter" idx="84" hasCustomPrompt="1"/>
          </p:nvPr>
        </p:nvSpPr>
        <p:spPr>
          <a:xfrm>
            <a:off x="2054661" y="6326188"/>
            <a:ext cx="4099184" cy="216982"/>
          </a:xfrm>
          <a:solidFill>
            <a:schemeClr val="tx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algn="r" latinLnBrk="0">
              <a:spcBef>
                <a:spcPts val="400"/>
              </a:spcBef>
              <a:buNone/>
              <a:defRPr lang="ar-SA" sz="900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موضوع أو ملاحظة</a:t>
            </a:r>
          </a:p>
        </p:txBody>
      </p:sp>
      <p:sp>
        <p:nvSpPr>
          <p:cNvPr id="69" name="عنصر نائب للنص 16"/>
          <p:cNvSpPr>
            <a:spLocks noGrp="1"/>
          </p:cNvSpPr>
          <p:nvPr userDrawn="1">
            <p:ph type="body" sz="quarter" idx="85" hasCustomPrompt="1"/>
          </p:nvPr>
        </p:nvSpPr>
        <p:spPr>
          <a:xfrm>
            <a:off x="5828540" y="3778469"/>
            <a:ext cx="1169194" cy="21698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algn="r" latinLnBrk="0">
              <a:spcBef>
                <a:spcPts val="400"/>
              </a:spcBef>
              <a:buNone/>
              <a:defRPr lang="ar-SA" sz="900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موضوع أو ملاحظة</a:t>
            </a:r>
          </a:p>
        </p:txBody>
      </p:sp>
      <p:sp>
        <p:nvSpPr>
          <p:cNvPr id="70" name="عنصر نائب للنص 16"/>
          <p:cNvSpPr>
            <a:spLocks noGrp="1"/>
          </p:cNvSpPr>
          <p:nvPr userDrawn="1">
            <p:ph type="body" sz="quarter" idx="86" hasCustomPrompt="1"/>
          </p:nvPr>
        </p:nvSpPr>
        <p:spPr>
          <a:xfrm>
            <a:off x="2896380" y="3778469"/>
            <a:ext cx="1171661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algn="r" latinLnBrk="0">
              <a:spcBef>
                <a:spcPts val="400"/>
              </a:spcBef>
              <a:buNone/>
              <a:defRPr lang="ar-SA" sz="900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موضوع أو ملاحظة</a:t>
            </a:r>
          </a:p>
        </p:txBody>
      </p:sp>
      <p:sp>
        <p:nvSpPr>
          <p:cNvPr id="71" name="عنصر نائب للنص 16"/>
          <p:cNvSpPr>
            <a:spLocks noGrp="1"/>
          </p:cNvSpPr>
          <p:nvPr userDrawn="1">
            <p:ph type="body" sz="quarter" idx="87" hasCustomPrompt="1"/>
          </p:nvPr>
        </p:nvSpPr>
        <p:spPr>
          <a:xfrm>
            <a:off x="4363215" y="4620846"/>
            <a:ext cx="1465325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algn="r" latinLnBrk="0">
              <a:spcBef>
                <a:spcPts val="400"/>
              </a:spcBef>
              <a:buNone/>
              <a:defRPr lang="ar-SA" sz="900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موضوع أو ملاحظة</a:t>
            </a:r>
          </a:p>
        </p:txBody>
      </p:sp>
      <p:sp>
        <p:nvSpPr>
          <p:cNvPr id="72" name="عنصر نائب للنص 16"/>
          <p:cNvSpPr>
            <a:spLocks noGrp="1"/>
          </p:cNvSpPr>
          <p:nvPr userDrawn="1">
            <p:ph type="body" sz="quarter" idx="88" hasCustomPrompt="1"/>
          </p:nvPr>
        </p:nvSpPr>
        <p:spPr>
          <a:xfrm>
            <a:off x="1139407" y="4620846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algn="r" latinLnBrk="0">
              <a:spcBef>
                <a:spcPts val="400"/>
              </a:spcBef>
              <a:buNone/>
              <a:defRPr lang="ar-SA" sz="900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200">
                <a:latin typeface="+mj-lt"/>
              </a:defRPr>
            </a:lvl5pPr>
          </a:lstStyle>
          <a:p>
            <a:pPr lvl="0" algn="r" rtl="1"/>
            <a:r>
              <a:rPr lang="ar-SA"/>
              <a:t>موضوع أو ملاحظة</a:t>
            </a:r>
          </a:p>
        </p:txBody>
      </p:sp>
    </p:spTree>
    <p:extLst>
      <p:ext uri="{BB962C8B-B14F-4D97-AF65-F5344CB8AC3E}">
        <p14:creationId xmlns:p14="http://schemas.microsoft.com/office/powerpoint/2010/main" val="2976854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/>
          <p:nvPr/>
        </p:nvSpPr>
        <p:spPr>
          <a:xfrm>
            <a:off x="0" y="933450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sz="1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0" y="2626179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sz="1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0" y="4318907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sz="1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0" y="6011636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sz="1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3" name="مجموعة 42"/>
          <p:cNvGrpSpPr/>
          <p:nvPr/>
        </p:nvGrpSpPr>
        <p:grpSpPr>
          <a:xfrm flipH="1">
            <a:off x="6756" y="609600"/>
            <a:ext cx="8494712" cy="6248400"/>
            <a:chOff x="649288" y="609600"/>
            <a:chExt cx="8380410" cy="6248400"/>
          </a:xfrm>
        </p:grpSpPr>
        <p:sp>
          <p:nvSpPr>
            <p:cNvPr id="27" name="مستطيل 26"/>
            <p:cNvSpPr/>
            <p:nvPr/>
          </p:nvSpPr>
          <p:spPr>
            <a:xfrm>
              <a:off x="874071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" name="مستطيل 27"/>
            <p:cNvSpPr/>
            <p:nvPr/>
          </p:nvSpPr>
          <p:spPr>
            <a:xfrm>
              <a:off x="8162764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" name="مستطيل 28"/>
            <p:cNvSpPr/>
            <p:nvPr/>
          </p:nvSpPr>
          <p:spPr>
            <a:xfrm>
              <a:off x="758480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" name="مستطيل 29"/>
            <p:cNvSpPr/>
            <p:nvPr/>
          </p:nvSpPr>
          <p:spPr>
            <a:xfrm>
              <a:off x="700684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" name="مستطيل 30"/>
            <p:cNvSpPr/>
            <p:nvPr/>
          </p:nvSpPr>
          <p:spPr>
            <a:xfrm>
              <a:off x="642888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" name="مستطيل 31"/>
            <p:cNvSpPr/>
            <p:nvPr/>
          </p:nvSpPr>
          <p:spPr>
            <a:xfrm>
              <a:off x="585092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" name="مستطيل 32"/>
            <p:cNvSpPr/>
            <p:nvPr/>
          </p:nvSpPr>
          <p:spPr>
            <a:xfrm>
              <a:off x="527296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" name="مستطيل 33"/>
            <p:cNvSpPr/>
            <p:nvPr/>
          </p:nvSpPr>
          <p:spPr>
            <a:xfrm>
              <a:off x="469500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" name="مستطيل 34"/>
            <p:cNvSpPr/>
            <p:nvPr/>
          </p:nvSpPr>
          <p:spPr>
            <a:xfrm>
              <a:off x="411704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" name="مستطيل 35"/>
            <p:cNvSpPr/>
            <p:nvPr/>
          </p:nvSpPr>
          <p:spPr>
            <a:xfrm>
              <a:off x="353908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" name="مستطيل 36"/>
            <p:cNvSpPr/>
            <p:nvPr/>
          </p:nvSpPr>
          <p:spPr>
            <a:xfrm>
              <a:off x="296112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" name="مستطيل 37"/>
            <p:cNvSpPr/>
            <p:nvPr/>
          </p:nvSpPr>
          <p:spPr>
            <a:xfrm>
              <a:off x="238316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" name="مستطيل 38"/>
            <p:cNvSpPr/>
            <p:nvPr/>
          </p:nvSpPr>
          <p:spPr>
            <a:xfrm>
              <a:off x="180520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" name="مستطيل 39"/>
            <p:cNvSpPr/>
            <p:nvPr/>
          </p:nvSpPr>
          <p:spPr>
            <a:xfrm>
              <a:off x="122724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" name="مستطيل 40"/>
            <p:cNvSpPr/>
            <p:nvPr/>
          </p:nvSpPr>
          <p:spPr>
            <a:xfrm>
              <a:off x="64928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6" name="مستطيل 15"/>
          <p:cNvSpPr/>
          <p:nvPr/>
        </p:nvSpPr>
        <p:spPr bwMode="ltGray">
          <a:xfrm>
            <a:off x="0" y="-32658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sz="1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 bwMode="white">
          <a:xfrm>
            <a:off x="1351914" y="144262"/>
            <a:ext cx="7547156" cy="365760"/>
          </a:xfrm>
          <a:prstGeom prst="rect">
            <a:avLst/>
          </a:prstGeom>
        </p:spPr>
        <p:txBody>
          <a:bodyPr vert="horz" lIns="0" tIns="0" rIns="0" bIns="0" rtlCol="1" anchor="ctr">
            <a:normAutofit/>
          </a:bodyPr>
          <a:lstStyle/>
          <a:p>
            <a:pPr algn="r" rtl="1"/>
            <a:r>
              <a:rPr lang="ar-SA" dirty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 flipH="1">
            <a:off x="225244" y="1017840"/>
            <a:ext cx="8690156" cy="527628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293500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latinLnBrk="0">
              <a:defRPr lang="ar-SA" sz="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/>
            <a:r>
              <a:rPr lang="ar-SA" smtClean="0"/>
              <a:t>16/09/34</a:t>
            </a:r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1021548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latinLnBrk="0">
              <a:defRPr lang="ar-SA" sz="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225244" y="6454711"/>
            <a:ext cx="532833" cy="168406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latinLnBrk="0">
              <a:defRPr lang="ar-SA" sz="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/>
            <a:fld id="{F13ADCE2-49EB-4E10-8BFC-748743852E47}" type="slidenum">
              <a:rPr lang="ar-SA" smtClean="0"/>
              <a:pPr algn="r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2692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ar-SA" sz="24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ar-SA"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/>
              <a:t>جدول المواد الدراسية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ar-SA" b="1" dirty="0"/>
              <a:t>2013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r" rtl="1"/>
            <a:r>
              <a:rPr lang="ar-SA"/>
              <a:t>20 أكتوبر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algn="r" rtl="1"/>
            <a:r>
              <a:rPr lang="ar-SA"/>
              <a:t>21 أكتوبر</a:t>
            </a:r>
          </a:p>
        </p:txBody>
      </p:sp>
      <p:sp>
        <p:nvSpPr>
          <p:cNvPr id="6" name="عنصر نائب للنص 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algn="r" rtl="1"/>
            <a:r>
              <a:rPr lang="ar-SA"/>
              <a:t>22 أكتوبر</a:t>
            </a:r>
          </a:p>
        </p:txBody>
      </p:sp>
      <p:sp>
        <p:nvSpPr>
          <p:cNvPr id="7" name="عنصر نائب للنص 6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pPr algn="r" rtl="1"/>
            <a:r>
              <a:rPr lang="ar-SA"/>
              <a:t>23 أكتوبر</a:t>
            </a:r>
          </a:p>
        </p:txBody>
      </p:sp>
      <p:sp>
        <p:nvSpPr>
          <p:cNvPr id="8" name="عنصر نائب للنص 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pPr algn="r" rtl="1"/>
            <a:r>
              <a:rPr lang="ar-SA"/>
              <a:t>24 أكتوبر</a:t>
            </a:r>
          </a:p>
        </p:txBody>
      </p:sp>
      <p:sp>
        <p:nvSpPr>
          <p:cNvPr id="9" name="عنصر نائب للنص 8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pPr algn="r" rtl="1"/>
            <a:r>
              <a:rPr lang="ar-SA"/>
              <a:t>25 أكتوبر</a:t>
            </a:r>
          </a:p>
        </p:txBody>
      </p:sp>
      <p:sp>
        <p:nvSpPr>
          <p:cNvPr id="10" name="عنصر نائب للنص 9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pPr algn="r" rtl="1"/>
            <a:r>
              <a:rPr lang="ar-SA"/>
              <a:t>26 أكتوبر</a:t>
            </a:r>
          </a:p>
        </p:txBody>
      </p:sp>
      <p:sp>
        <p:nvSpPr>
          <p:cNvPr id="11" name="عنصر نائب للنص 10"/>
          <p:cNvSpPr>
            <a:spLocks noGrp="1"/>
          </p:cNvSpPr>
          <p:nvPr>
            <p:ph type="body" sz="quarter" idx="73"/>
          </p:nvPr>
        </p:nvSpPr>
        <p:spPr>
          <a:xfrm>
            <a:off x="5447117" y="1164587"/>
            <a:ext cx="2335574" cy="392928"/>
          </a:xfrm>
        </p:spPr>
        <p:txBody>
          <a:bodyPr/>
          <a:lstStyle/>
          <a:p>
            <a:pPr algn="r" rtl="1"/>
            <a:r>
              <a:rPr lang="ar-SA"/>
              <a:t>تحضير لامتحان مادة الجبر</a:t>
            </a:r>
          </a:p>
          <a:p>
            <a:pPr algn="r" rtl="1"/>
            <a:r>
              <a:rPr lang="ar-SA"/>
              <a:t>البحث 1 لمادة اللغة الإنجليزية</a:t>
            </a:r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74"/>
          </p:nvPr>
        </p:nvSpPr>
        <p:spPr>
          <a:xfrm>
            <a:off x="1458104" y="1164587"/>
            <a:ext cx="2343151" cy="392928"/>
          </a:xfrm>
        </p:spPr>
        <p:txBody>
          <a:bodyPr/>
          <a:lstStyle/>
          <a:p>
            <a:pPr algn="r" rtl="1"/>
            <a:r>
              <a:rPr lang="ar-SA"/>
              <a:t>شراء المواد اللازمة لمادة الرسم</a:t>
            </a:r>
          </a:p>
          <a:p>
            <a:pPr algn="r" rtl="1"/>
            <a:r>
              <a:rPr lang="ar-SA"/>
              <a:t>طلب المال من والدي</a:t>
            </a:r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78"/>
          </p:nvPr>
        </p:nvSpPr>
        <p:spPr>
          <a:xfrm>
            <a:off x="882786" y="4578802"/>
            <a:ext cx="1466080" cy="216982"/>
          </a:xfrm>
        </p:spPr>
        <p:txBody>
          <a:bodyPr/>
          <a:lstStyle/>
          <a:p>
            <a:pPr algn="r" rtl="1"/>
            <a:r>
              <a:rPr lang="ar-SA"/>
              <a:t>علم الكمبيوتر 108</a:t>
            </a:r>
          </a:p>
        </p:txBody>
      </p:sp>
      <p:sp>
        <p:nvSpPr>
          <p:cNvPr id="17" name="عنصر نائب للنص 16"/>
          <p:cNvSpPr>
            <a:spLocks noGrp="1"/>
          </p:cNvSpPr>
          <p:nvPr>
            <p:ph type="body" sz="quarter" idx="79"/>
          </p:nvPr>
        </p:nvSpPr>
        <p:spPr>
          <a:xfrm>
            <a:off x="5855699" y="3750886"/>
            <a:ext cx="1169194" cy="216982"/>
          </a:xfrm>
        </p:spPr>
        <p:txBody>
          <a:bodyPr/>
          <a:lstStyle/>
          <a:p>
            <a:pPr algn="r" rtl="1"/>
            <a:r>
              <a:rPr lang="ar-SA"/>
              <a:t>اللغة الإنجليزية 101</a:t>
            </a:r>
          </a:p>
        </p:txBody>
      </p:sp>
      <p:sp>
        <p:nvSpPr>
          <p:cNvPr id="18" name="عنصر نائب للنص 17"/>
          <p:cNvSpPr>
            <a:spLocks noGrp="1"/>
          </p:cNvSpPr>
          <p:nvPr>
            <p:ph type="body" sz="quarter" idx="80"/>
          </p:nvPr>
        </p:nvSpPr>
        <p:spPr>
          <a:xfrm>
            <a:off x="2923539" y="3750886"/>
            <a:ext cx="1171661" cy="216982"/>
          </a:xfrm>
        </p:spPr>
        <p:txBody>
          <a:bodyPr/>
          <a:lstStyle/>
          <a:p>
            <a:pPr algn="r" rtl="1"/>
            <a:r>
              <a:rPr lang="ar-SA"/>
              <a:t>رسم 101</a:t>
            </a:r>
          </a:p>
        </p:txBody>
      </p:sp>
      <p:sp>
        <p:nvSpPr>
          <p:cNvPr id="19" name="عنصر نائب للنص 18"/>
          <p:cNvSpPr>
            <a:spLocks noGrp="1"/>
          </p:cNvSpPr>
          <p:nvPr>
            <p:ph type="body" sz="quarter" idx="81"/>
          </p:nvPr>
        </p:nvSpPr>
        <p:spPr>
          <a:xfrm>
            <a:off x="4390374" y="4593263"/>
            <a:ext cx="1465325" cy="216982"/>
          </a:xfrm>
        </p:spPr>
        <p:txBody>
          <a:bodyPr/>
          <a:lstStyle/>
          <a:p>
            <a:pPr algn="r" rtl="1"/>
            <a:r>
              <a:rPr lang="ar-SA"/>
              <a:t>علم الجبر 101</a:t>
            </a:r>
          </a:p>
        </p:txBody>
      </p:sp>
      <p:sp>
        <p:nvSpPr>
          <p:cNvPr id="21" name="عنصر نائب للنص 20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pPr algn="r" rtl="1"/>
            <a:r>
              <a:rPr lang="ar-SA"/>
              <a:t>استوديو الرسم 101</a:t>
            </a:r>
          </a:p>
        </p:txBody>
      </p:sp>
      <p:sp>
        <p:nvSpPr>
          <p:cNvPr id="22" name="عنصر نائب للنص 21"/>
          <p:cNvSpPr>
            <a:spLocks noGrp="1"/>
          </p:cNvSpPr>
          <p:nvPr>
            <p:ph type="body" sz="quarter" idx="84"/>
          </p:nvPr>
        </p:nvSpPr>
        <p:spPr>
          <a:xfrm>
            <a:off x="2036555" y="6326188"/>
            <a:ext cx="4099184" cy="216982"/>
          </a:xfrm>
        </p:spPr>
        <p:txBody>
          <a:bodyPr/>
          <a:lstStyle/>
          <a:p>
            <a:pPr algn="r" rtl="1"/>
            <a:r>
              <a:rPr lang="ar-SA"/>
              <a:t>حملة جمع التبرعات لفريق كرة القدم!!!</a:t>
            </a:r>
          </a:p>
        </p:txBody>
      </p:sp>
      <p:sp>
        <p:nvSpPr>
          <p:cNvPr id="23" name="عنصر نائب للنص 15"/>
          <p:cNvSpPr>
            <a:spLocks noGrp="1"/>
          </p:cNvSpPr>
          <p:nvPr>
            <p:ph type="body" sz="quarter" idx="78"/>
          </p:nvPr>
        </p:nvSpPr>
        <p:spPr>
          <a:xfrm>
            <a:off x="882786" y="2936204"/>
            <a:ext cx="1466080" cy="216982"/>
          </a:xfrm>
        </p:spPr>
        <p:txBody>
          <a:bodyPr/>
          <a:lstStyle/>
          <a:p>
            <a:pPr algn="r" rtl="1"/>
            <a:r>
              <a:rPr lang="ar-SA"/>
              <a:t>علم الكمبيوتر 108</a:t>
            </a:r>
          </a:p>
        </p:txBody>
      </p:sp>
      <p:sp>
        <p:nvSpPr>
          <p:cNvPr id="24" name="عنصر نائب للنص 16"/>
          <p:cNvSpPr>
            <a:spLocks noGrp="1"/>
          </p:cNvSpPr>
          <p:nvPr>
            <p:ph type="body" sz="quarter" idx="79"/>
          </p:nvPr>
        </p:nvSpPr>
        <p:spPr>
          <a:xfrm>
            <a:off x="5855699" y="2105693"/>
            <a:ext cx="1169194" cy="216982"/>
          </a:xfrm>
        </p:spPr>
        <p:txBody>
          <a:bodyPr/>
          <a:lstStyle/>
          <a:p>
            <a:pPr algn="r" rtl="1"/>
            <a:r>
              <a:rPr lang="ar-SA"/>
              <a:t>اللغة الإنجليزية 101</a:t>
            </a:r>
          </a:p>
        </p:txBody>
      </p:sp>
      <p:sp>
        <p:nvSpPr>
          <p:cNvPr id="25" name="عنصر نائب للنص 17"/>
          <p:cNvSpPr>
            <a:spLocks noGrp="1"/>
          </p:cNvSpPr>
          <p:nvPr>
            <p:ph type="body" sz="quarter" idx="80"/>
          </p:nvPr>
        </p:nvSpPr>
        <p:spPr>
          <a:xfrm>
            <a:off x="2923539" y="2105693"/>
            <a:ext cx="1171661" cy="216982"/>
          </a:xfrm>
        </p:spPr>
        <p:txBody>
          <a:bodyPr/>
          <a:lstStyle/>
          <a:p>
            <a:pPr algn="r" rtl="1"/>
            <a:r>
              <a:rPr lang="ar-SA"/>
              <a:t>رسم 101</a:t>
            </a:r>
          </a:p>
        </p:txBody>
      </p:sp>
      <p:sp>
        <p:nvSpPr>
          <p:cNvPr id="26" name="عنصر نائب للنص 18"/>
          <p:cNvSpPr>
            <a:spLocks noGrp="1"/>
          </p:cNvSpPr>
          <p:nvPr>
            <p:ph type="body" sz="quarter" idx="81"/>
          </p:nvPr>
        </p:nvSpPr>
        <p:spPr>
          <a:xfrm>
            <a:off x="4390374" y="2948070"/>
            <a:ext cx="1465325" cy="216982"/>
          </a:xfrm>
        </p:spPr>
        <p:txBody>
          <a:bodyPr/>
          <a:lstStyle/>
          <a:p>
            <a:pPr algn="r" rtl="1"/>
            <a:r>
              <a:rPr lang="ar-SA"/>
              <a:t>علم الجبر 101</a:t>
            </a:r>
          </a:p>
        </p:txBody>
      </p:sp>
    </p:spTree>
    <p:extLst>
      <p:ext uri="{BB962C8B-B14F-4D97-AF65-F5344CB8AC3E}">
        <p14:creationId xmlns:p14="http://schemas.microsoft.com/office/powerpoint/2010/main" val="422421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Schedule_ByTi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Time.potx" id="{EA70457A-87F3-4A54-BE2E-ABC213883D25}" vid="{57EE2DD1-2F99-4BC0-80F7-9222E1E8CF46}"/>
    </a:ext>
  </a:extLst>
</a:theme>
</file>

<file path=ppt/theme/theme2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تشير هذه القيمة إلى عدد مرات الحفظ أو المراجعات. يعد التطبيق مسؤولاً عن تحديث هذه القيمة بعد كل مراجعة.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A588FC-3A49-465B-B66C-02898E528ACD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4DCFED1F-C95D-46EF-B47E-6D0D3DF18C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09EB50-D95B-4182-9F4E-A3FA35FBEF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</Words>
  <Application>Microsoft Office PowerPoint</Application>
  <PresentationFormat>عرض على الشاشة (3:4)‏</PresentationFormat>
  <Paragraphs>24</Paragraphs>
  <Slides>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4" baseType="lpstr">
      <vt:lpstr>Arial</vt:lpstr>
      <vt:lpstr>Tahoma</vt:lpstr>
      <vt:lpstr>ClassSchedule_ByTime</vt:lpstr>
      <vt:lpstr>جدول المواد الدراسية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جدول الفصل الدراسي</dc:title>
  <dc:creator/>
  <cp:lastModifiedBy/>
  <cp:revision>2</cp:revision>
  <dcterms:created xsi:type="dcterms:W3CDTF">2013-04-04T16:36:45Z</dcterms:created>
  <dcterms:modified xsi:type="dcterms:W3CDTF">2013-07-26T10:43:17Z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