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4E172C26-35E5-4283-ACA5-F5D9124AF9B4}" type="datetimeFigureOut">
              <a:rPr lang="ar-SA" smtClean="0"/>
              <a:t>06/01/37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5BAE216A-723A-4C86-89D1-BAD2216036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FDCF548D-D9EE-4800-B26A-C4A2EA2E981D}" type="datetimeFigureOut">
              <a:t>06/01/37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47D94DD5-A74C-4EFE-ABD0-F7B6105E1065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47D94DD5-A74C-4EFE-ABD0-F7B6105E1065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جدول المواد الدراس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ربع نص 17"/>
          <p:cNvSpPr txBox="1"/>
          <p:nvPr/>
        </p:nvSpPr>
        <p:spPr>
          <a:xfrm flipH="1">
            <a:off x="103147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r" rtl="1"/>
            <a:r>
              <a:rPr lang="ar-SA" sz="65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المادة:</a:t>
            </a:r>
            <a:endParaRPr lang="ar-SA" sz="6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مربع نص 19"/>
          <p:cNvSpPr txBox="1"/>
          <p:nvPr/>
        </p:nvSpPr>
        <p:spPr>
          <a:xfrm flipH="1">
            <a:off x="2341600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r" rtl="1"/>
            <a:r>
              <a:rPr lang="ar-SA" sz="65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المادة:</a:t>
            </a:r>
            <a:endParaRPr lang="ar-SA" sz="6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مربع نص 21"/>
          <p:cNvSpPr txBox="1"/>
          <p:nvPr/>
        </p:nvSpPr>
        <p:spPr>
          <a:xfrm flipH="1">
            <a:off x="3641000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r" rtl="1"/>
            <a:r>
              <a:rPr lang="ar-SA" sz="65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المادة:</a:t>
            </a:r>
            <a:endParaRPr lang="ar-SA" sz="6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مربع نص 23"/>
          <p:cNvSpPr txBox="1"/>
          <p:nvPr/>
        </p:nvSpPr>
        <p:spPr>
          <a:xfrm flipH="1">
            <a:off x="4929300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r" rtl="1"/>
            <a:r>
              <a:rPr lang="ar-SA" sz="65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المادة:</a:t>
            </a:r>
            <a:endParaRPr lang="ar-SA" sz="6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مربع نص 25"/>
          <p:cNvSpPr txBox="1"/>
          <p:nvPr/>
        </p:nvSpPr>
        <p:spPr>
          <a:xfrm flipH="1">
            <a:off x="6239800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r" rtl="1"/>
            <a:r>
              <a:rPr lang="ar-SA" sz="65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المادة:</a:t>
            </a:r>
            <a:endParaRPr lang="ar-SA" sz="6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7540790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r" rtl="1"/>
            <a:r>
              <a:rPr lang="ar-SA" sz="65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المادة:</a:t>
            </a:r>
            <a:endParaRPr lang="ar-SA" sz="6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" name="مربع نص 139"/>
          <p:cNvSpPr txBox="1"/>
          <p:nvPr/>
        </p:nvSpPr>
        <p:spPr>
          <a:xfrm>
            <a:off x="851026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1" anchor="t">
            <a:noAutofit/>
          </a:bodyPr>
          <a:lstStyle/>
          <a:p>
            <a:pPr algn="r" rtl="1"/>
            <a:r>
              <a:rPr lang="ar-SA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الأحد</a:t>
            </a:r>
          </a:p>
        </p:txBody>
      </p:sp>
      <p:sp>
        <p:nvSpPr>
          <p:cNvPr id="141" name="مربع نص 140"/>
          <p:cNvSpPr txBox="1"/>
          <p:nvPr/>
        </p:nvSpPr>
        <p:spPr>
          <a:xfrm>
            <a:off x="851026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1" anchor="t">
            <a:noAutofit/>
          </a:bodyPr>
          <a:lstStyle/>
          <a:p>
            <a:pPr algn="r" rtl="1"/>
            <a:r>
              <a:rPr lang="ar-SA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الاثنين</a:t>
            </a:r>
          </a:p>
        </p:txBody>
      </p:sp>
      <p:sp>
        <p:nvSpPr>
          <p:cNvPr id="142" name="مربع نص 141"/>
          <p:cNvSpPr txBox="1"/>
          <p:nvPr/>
        </p:nvSpPr>
        <p:spPr>
          <a:xfrm>
            <a:off x="851026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1" anchor="t">
            <a:noAutofit/>
          </a:bodyPr>
          <a:lstStyle/>
          <a:p>
            <a:pPr algn="r" rtl="1"/>
            <a:r>
              <a:rPr lang="ar-SA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الثلاثاء</a:t>
            </a:r>
          </a:p>
        </p:txBody>
      </p:sp>
      <p:sp>
        <p:nvSpPr>
          <p:cNvPr id="143" name="مربع نص 142"/>
          <p:cNvSpPr txBox="1"/>
          <p:nvPr/>
        </p:nvSpPr>
        <p:spPr>
          <a:xfrm>
            <a:off x="851026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1" anchor="t">
            <a:noAutofit/>
          </a:bodyPr>
          <a:lstStyle/>
          <a:p>
            <a:pPr algn="r" rtl="1"/>
            <a:r>
              <a:rPr lang="ar-SA" sz="11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الأربعاء</a:t>
            </a:r>
          </a:p>
        </p:txBody>
      </p:sp>
      <p:sp>
        <p:nvSpPr>
          <p:cNvPr id="144" name="مربع نص 143"/>
          <p:cNvSpPr txBox="1"/>
          <p:nvPr/>
        </p:nvSpPr>
        <p:spPr>
          <a:xfrm>
            <a:off x="8483042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1" anchor="t">
            <a:noAutofit/>
          </a:bodyPr>
          <a:lstStyle/>
          <a:p>
            <a:pPr algn="r" rtl="1"/>
            <a:r>
              <a:rPr lang="ar-SA" sz="11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الخميس</a:t>
            </a:r>
          </a:p>
        </p:txBody>
      </p:sp>
      <p:sp>
        <p:nvSpPr>
          <p:cNvPr id="145" name="مربع نص 144"/>
          <p:cNvSpPr txBox="1"/>
          <p:nvPr/>
        </p:nvSpPr>
        <p:spPr>
          <a:xfrm>
            <a:off x="8483042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1" anchor="t">
            <a:noAutofit/>
          </a:bodyPr>
          <a:lstStyle/>
          <a:p>
            <a:pPr algn="r" rtl="1"/>
            <a:r>
              <a:rPr lang="ar-SA" sz="11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الجمعة</a:t>
            </a:r>
          </a:p>
        </p:txBody>
      </p:sp>
      <p:sp>
        <p:nvSpPr>
          <p:cNvPr id="146" name="مربع نص 145"/>
          <p:cNvSpPr txBox="1"/>
          <p:nvPr/>
        </p:nvSpPr>
        <p:spPr>
          <a:xfrm>
            <a:off x="8483042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1" anchor="t">
            <a:noAutofit/>
          </a:bodyPr>
          <a:lstStyle/>
          <a:p>
            <a:pPr algn="r" rtl="1"/>
            <a:r>
              <a:rPr lang="ar-SA" sz="11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السبت</a:t>
            </a:r>
          </a:p>
        </p:txBody>
      </p:sp>
      <p:grpSp>
        <p:nvGrpSpPr>
          <p:cNvPr id="42" name="مجموعة 41"/>
          <p:cNvGrpSpPr/>
          <p:nvPr/>
        </p:nvGrpSpPr>
        <p:grpSpPr>
          <a:xfrm>
            <a:off x="7983951" y="5435222"/>
            <a:ext cx="279123" cy="273807"/>
            <a:chOff x="4406900" y="5281613"/>
            <a:chExt cx="333375" cy="327025"/>
          </a:xfrm>
        </p:grpSpPr>
        <p:sp>
          <p:nvSpPr>
            <p:cNvPr id="81" name="شكل بيضاوي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" name="شكل حر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شكل حر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" name="شكل حر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شكل حر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3" name="مجموعة 42"/>
          <p:cNvGrpSpPr/>
          <p:nvPr/>
        </p:nvGrpSpPr>
        <p:grpSpPr>
          <a:xfrm>
            <a:off x="7971989" y="1993595"/>
            <a:ext cx="307036" cy="299061"/>
            <a:chOff x="4392613" y="1177925"/>
            <a:chExt cx="366713" cy="357188"/>
          </a:xfrm>
        </p:grpSpPr>
        <p:sp>
          <p:nvSpPr>
            <p:cNvPr id="77" name="شكل حر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" name="شكل حر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" name="شكل حر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" name="شكل حر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4" name="مجموعة 43"/>
          <p:cNvGrpSpPr/>
          <p:nvPr/>
        </p:nvGrpSpPr>
        <p:grpSpPr>
          <a:xfrm>
            <a:off x="7971989" y="1137009"/>
            <a:ext cx="307036" cy="297732"/>
            <a:chOff x="4392613" y="157163"/>
            <a:chExt cx="366713" cy="355600"/>
          </a:xfrm>
        </p:grpSpPr>
        <p:sp>
          <p:nvSpPr>
            <p:cNvPr id="69" name="شكل حر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" name="شكل حر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" name="شكل حر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" name="شكل حر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" name="شكل حر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شكل حر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" name="شكل حر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" name="شكل حر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5" name="مجموعة 44"/>
          <p:cNvGrpSpPr/>
          <p:nvPr/>
        </p:nvGrpSpPr>
        <p:grpSpPr>
          <a:xfrm>
            <a:off x="7987939" y="3716070"/>
            <a:ext cx="271148" cy="283111"/>
            <a:chOff x="4411663" y="3225800"/>
            <a:chExt cx="323850" cy="338138"/>
          </a:xfrm>
        </p:grpSpPr>
        <p:sp>
          <p:nvSpPr>
            <p:cNvPr id="65" name="شكل حر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" name="شكل حر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شكل حر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" name="شكل حر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6" name="مجموعة 45"/>
          <p:cNvGrpSpPr/>
          <p:nvPr/>
        </p:nvGrpSpPr>
        <p:grpSpPr>
          <a:xfrm>
            <a:off x="7983951" y="4577972"/>
            <a:ext cx="279123" cy="273807"/>
            <a:chOff x="4406900" y="4259263"/>
            <a:chExt cx="333375" cy="327025"/>
          </a:xfrm>
        </p:grpSpPr>
        <p:sp>
          <p:nvSpPr>
            <p:cNvPr id="61" name="شكل بيضاوي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" name="شكل بيضاوي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" name="شكل حر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" name="شكل حر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7" name="مجموعة 46"/>
          <p:cNvGrpSpPr/>
          <p:nvPr/>
        </p:nvGrpSpPr>
        <p:grpSpPr>
          <a:xfrm>
            <a:off x="7971989" y="6279845"/>
            <a:ext cx="307036" cy="299061"/>
            <a:chOff x="4392613" y="6326188"/>
            <a:chExt cx="366713" cy="357188"/>
          </a:xfrm>
        </p:grpSpPr>
        <p:sp>
          <p:nvSpPr>
            <p:cNvPr id="53" name="شكل حر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شكل بيضاوي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شكل بيضاوي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شكل حر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شكل حر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" name="شكل حر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" name="شكل حر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شكل حر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8" name="مجموعة 47"/>
          <p:cNvGrpSpPr/>
          <p:nvPr/>
        </p:nvGrpSpPr>
        <p:grpSpPr>
          <a:xfrm>
            <a:off x="7983951" y="2863472"/>
            <a:ext cx="279123" cy="273807"/>
            <a:chOff x="4406900" y="2216150"/>
            <a:chExt cx="333375" cy="327025"/>
          </a:xfrm>
        </p:grpSpPr>
        <p:sp>
          <p:nvSpPr>
            <p:cNvPr id="49" name="شكل بيضاوي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شكل حر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شكل حر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شكل حر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H="1">
            <a:off x="1433893" y="175830"/>
            <a:ext cx="7547155" cy="365760"/>
          </a:xfrm>
        </p:spPr>
        <p:txBody>
          <a:bodyPr/>
          <a:lstStyle>
            <a:lvl1pPr algn="l" rtl="1"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17" name="عنصر نائب للنص 16"/>
          <p:cNvSpPr>
            <a:spLocks noGrp="1"/>
          </p:cNvSpPr>
          <p:nvPr>
            <p:ph type="body" sz="quarter" idx="10" hasCustomPrompt="1"/>
          </p:nvPr>
        </p:nvSpPr>
        <p:spPr>
          <a:xfrm flipH="1">
            <a:off x="331109" y="632528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algn="l" rtl="1" latinLnBrk="0">
              <a:spcBef>
                <a:spcPts val="0"/>
              </a:spcBef>
              <a:buNone/>
              <a:defRPr lang="ar-SA" sz="75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 dirty="0"/>
              <a:t>اسم </a:t>
            </a:r>
            <a:r>
              <a:rPr lang="ar-SA" dirty="0" smtClean="0"/>
              <a:t>المادة الدراسية</a:t>
            </a:r>
            <a:endParaRPr lang="ar-SA" dirty="0"/>
          </a:p>
        </p:txBody>
      </p:sp>
      <p:sp>
        <p:nvSpPr>
          <p:cNvPr id="19" name="عنصر نائب للنص 16"/>
          <p:cNvSpPr>
            <a:spLocks noGrp="1"/>
          </p:cNvSpPr>
          <p:nvPr>
            <p:ph type="body" sz="quarter" idx="11" hasCustomPrompt="1"/>
          </p:nvPr>
        </p:nvSpPr>
        <p:spPr>
          <a:xfrm flipH="1">
            <a:off x="1647314" y="632528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algn="l" rtl="1" latinLnBrk="0">
              <a:spcBef>
                <a:spcPts val="0"/>
              </a:spcBef>
              <a:buNone/>
              <a:defRPr lang="ar-SA" sz="75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 dirty="0"/>
              <a:t>اسم المادة الدراسية</a:t>
            </a:r>
          </a:p>
        </p:txBody>
      </p:sp>
      <p:sp>
        <p:nvSpPr>
          <p:cNvPr id="21" name="عنصر نائب للنص 16"/>
          <p:cNvSpPr>
            <a:spLocks noGrp="1"/>
          </p:cNvSpPr>
          <p:nvPr>
            <p:ph type="body" sz="quarter" idx="12" hasCustomPrompt="1"/>
          </p:nvPr>
        </p:nvSpPr>
        <p:spPr>
          <a:xfrm flipH="1">
            <a:off x="2956004" y="632528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algn="l" rtl="1" latinLnBrk="0">
              <a:spcBef>
                <a:spcPts val="0"/>
              </a:spcBef>
              <a:buNone/>
              <a:defRPr lang="ar-SA" sz="75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 dirty="0"/>
              <a:t>اسم المادة الدراسية</a:t>
            </a:r>
          </a:p>
        </p:txBody>
      </p:sp>
      <p:sp>
        <p:nvSpPr>
          <p:cNvPr id="23" name="عنصر نائب للنص 16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4239670" y="632528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algn="l" rtl="1" latinLnBrk="0">
              <a:spcBef>
                <a:spcPts val="0"/>
              </a:spcBef>
              <a:buNone/>
              <a:defRPr lang="ar-SA" sz="75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 dirty="0"/>
              <a:t>اسم المادة الدراسية</a:t>
            </a:r>
          </a:p>
        </p:txBody>
      </p:sp>
      <p:sp>
        <p:nvSpPr>
          <p:cNvPr id="25" name="عنصر نائب للنص 16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5562840" y="632528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algn="l" rtl="1" latinLnBrk="0">
              <a:spcBef>
                <a:spcPts val="0"/>
              </a:spcBef>
              <a:buNone/>
              <a:defRPr lang="ar-SA" sz="75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 dirty="0"/>
              <a:t>اسم المادة الدراسية</a:t>
            </a:r>
          </a:p>
        </p:txBody>
      </p:sp>
      <p:sp>
        <p:nvSpPr>
          <p:cNvPr id="27" name="عنصر نائب للنص 16"/>
          <p:cNvSpPr>
            <a:spLocks noGrp="1"/>
          </p:cNvSpPr>
          <p:nvPr>
            <p:ph type="body" sz="quarter" idx="15" hasCustomPrompt="1"/>
          </p:nvPr>
        </p:nvSpPr>
        <p:spPr>
          <a:xfrm>
            <a:off x="6861518" y="632528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algn="l" rtl="1" latinLnBrk="0">
              <a:spcBef>
                <a:spcPts val="0"/>
              </a:spcBef>
              <a:buNone/>
              <a:defRPr lang="ar-SA" sz="75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 dirty="0"/>
              <a:t>اسم المادة الدراسية</a:t>
            </a:r>
          </a:p>
        </p:txBody>
      </p:sp>
      <p:sp>
        <p:nvSpPr>
          <p:cNvPr id="29" name="عنصر نائب للنص 16"/>
          <p:cNvSpPr>
            <a:spLocks noGrp="1"/>
          </p:cNvSpPr>
          <p:nvPr>
            <p:ph type="body" sz="quarter" idx="16" hasCustomPrompt="1"/>
          </p:nvPr>
        </p:nvSpPr>
        <p:spPr>
          <a:xfrm>
            <a:off x="8345254" y="100650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 dirty="0"/>
              <a:t>التاريخ</a:t>
            </a:r>
          </a:p>
        </p:txBody>
      </p:sp>
      <p:sp>
        <p:nvSpPr>
          <p:cNvPr id="31" name="عنصر نائب للنص 16"/>
          <p:cNvSpPr>
            <a:spLocks noGrp="1"/>
          </p:cNvSpPr>
          <p:nvPr>
            <p:ph type="body" sz="quarter" idx="18" hasCustomPrompt="1"/>
          </p:nvPr>
        </p:nvSpPr>
        <p:spPr>
          <a:xfrm>
            <a:off x="242521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86" name="عنصر نائب للنص 16"/>
          <p:cNvSpPr>
            <a:spLocks noGrp="1"/>
          </p:cNvSpPr>
          <p:nvPr>
            <p:ph type="body" sz="quarter" idx="19" hasCustomPrompt="1"/>
          </p:nvPr>
        </p:nvSpPr>
        <p:spPr>
          <a:xfrm>
            <a:off x="1555311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87" name="عنصر نائب للنص 16"/>
          <p:cNvSpPr>
            <a:spLocks noGrp="1"/>
          </p:cNvSpPr>
          <p:nvPr>
            <p:ph type="body" sz="quarter" idx="20" hasCustomPrompt="1"/>
          </p:nvPr>
        </p:nvSpPr>
        <p:spPr>
          <a:xfrm>
            <a:off x="2854711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88" name="عنصر نائب للنص 16"/>
          <p:cNvSpPr>
            <a:spLocks noGrp="1"/>
          </p:cNvSpPr>
          <p:nvPr>
            <p:ph type="body" sz="quarter" idx="21" hasCustomPrompt="1"/>
          </p:nvPr>
        </p:nvSpPr>
        <p:spPr>
          <a:xfrm>
            <a:off x="4143011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89" name="عنصر نائب للنص 16"/>
          <p:cNvSpPr>
            <a:spLocks noGrp="1"/>
          </p:cNvSpPr>
          <p:nvPr>
            <p:ph type="body" sz="quarter" idx="22" hasCustomPrompt="1"/>
          </p:nvPr>
        </p:nvSpPr>
        <p:spPr>
          <a:xfrm>
            <a:off x="5453511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90" name="عنصر نائب للنص 16"/>
          <p:cNvSpPr>
            <a:spLocks noGrp="1"/>
          </p:cNvSpPr>
          <p:nvPr>
            <p:ph type="body" sz="quarter" idx="23" hasCustomPrompt="1"/>
          </p:nvPr>
        </p:nvSpPr>
        <p:spPr>
          <a:xfrm>
            <a:off x="6768293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91" name="عنصر نائب للنص 16"/>
          <p:cNvSpPr>
            <a:spLocks noGrp="1"/>
          </p:cNvSpPr>
          <p:nvPr>
            <p:ph type="body" sz="quarter" idx="24" hasCustomPrompt="1"/>
          </p:nvPr>
        </p:nvSpPr>
        <p:spPr>
          <a:xfrm>
            <a:off x="8345254" y="186707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التاريخ</a:t>
            </a:r>
          </a:p>
        </p:txBody>
      </p:sp>
      <p:sp>
        <p:nvSpPr>
          <p:cNvPr id="93" name="عنصر نائب للنص 16"/>
          <p:cNvSpPr>
            <a:spLocks noGrp="1"/>
          </p:cNvSpPr>
          <p:nvPr>
            <p:ph type="body" sz="quarter" idx="26" hasCustomPrompt="1"/>
          </p:nvPr>
        </p:nvSpPr>
        <p:spPr>
          <a:xfrm>
            <a:off x="242521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99" name="عنصر نائب للنص 16"/>
          <p:cNvSpPr>
            <a:spLocks noGrp="1"/>
          </p:cNvSpPr>
          <p:nvPr>
            <p:ph type="body" sz="quarter" idx="32" hasCustomPrompt="1"/>
          </p:nvPr>
        </p:nvSpPr>
        <p:spPr>
          <a:xfrm>
            <a:off x="8345254" y="272266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التاريخ</a:t>
            </a:r>
          </a:p>
        </p:txBody>
      </p:sp>
      <p:sp>
        <p:nvSpPr>
          <p:cNvPr id="104" name="عنصر نائب للنص 16"/>
          <p:cNvSpPr>
            <a:spLocks noGrp="1"/>
          </p:cNvSpPr>
          <p:nvPr>
            <p:ph type="body" sz="quarter" idx="37" hasCustomPrompt="1"/>
          </p:nvPr>
        </p:nvSpPr>
        <p:spPr>
          <a:xfrm>
            <a:off x="4143011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06" name="عنصر نائب للنص 16"/>
          <p:cNvSpPr>
            <a:spLocks noGrp="1"/>
          </p:cNvSpPr>
          <p:nvPr>
            <p:ph type="body" sz="quarter" idx="39" hasCustomPrompt="1"/>
          </p:nvPr>
        </p:nvSpPr>
        <p:spPr>
          <a:xfrm>
            <a:off x="6768293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07" name="عنصر نائب للنص 16"/>
          <p:cNvSpPr>
            <a:spLocks noGrp="1"/>
          </p:cNvSpPr>
          <p:nvPr>
            <p:ph type="body" sz="quarter" idx="40" hasCustomPrompt="1"/>
          </p:nvPr>
        </p:nvSpPr>
        <p:spPr>
          <a:xfrm>
            <a:off x="8345254" y="3575818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التاريخ</a:t>
            </a:r>
          </a:p>
        </p:txBody>
      </p:sp>
      <p:sp>
        <p:nvSpPr>
          <p:cNvPr id="115" name="عنصر نائب للنص 16"/>
          <p:cNvSpPr>
            <a:spLocks noGrp="1"/>
          </p:cNvSpPr>
          <p:nvPr>
            <p:ph type="body" sz="quarter" idx="48" hasCustomPrompt="1"/>
          </p:nvPr>
        </p:nvSpPr>
        <p:spPr>
          <a:xfrm>
            <a:off x="8345254" y="4437771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التاريخ</a:t>
            </a:r>
          </a:p>
        </p:txBody>
      </p:sp>
      <p:sp>
        <p:nvSpPr>
          <p:cNvPr id="123" name="عنصر نائب للنص 16"/>
          <p:cNvSpPr>
            <a:spLocks noGrp="1"/>
          </p:cNvSpPr>
          <p:nvPr>
            <p:ph type="body" sz="quarter" idx="56" hasCustomPrompt="1"/>
          </p:nvPr>
        </p:nvSpPr>
        <p:spPr>
          <a:xfrm>
            <a:off x="8318030" y="529113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التاريخ</a:t>
            </a:r>
          </a:p>
        </p:txBody>
      </p:sp>
      <p:sp>
        <p:nvSpPr>
          <p:cNvPr id="126" name="عنصر نائب للنص 16"/>
          <p:cNvSpPr>
            <a:spLocks noGrp="1"/>
          </p:cNvSpPr>
          <p:nvPr>
            <p:ph type="body" sz="quarter" idx="59" hasCustomPrompt="1"/>
          </p:nvPr>
        </p:nvSpPr>
        <p:spPr>
          <a:xfrm>
            <a:off x="1555311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31" name="عنصر نائب للنص 16"/>
          <p:cNvSpPr>
            <a:spLocks noGrp="1"/>
          </p:cNvSpPr>
          <p:nvPr>
            <p:ph type="body" sz="quarter" idx="64" hasCustomPrompt="1"/>
          </p:nvPr>
        </p:nvSpPr>
        <p:spPr>
          <a:xfrm>
            <a:off x="8318030" y="614942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التاريخ</a:t>
            </a:r>
          </a:p>
        </p:txBody>
      </p:sp>
      <p:sp>
        <p:nvSpPr>
          <p:cNvPr id="139" name="عنصر نائب للنص 16"/>
          <p:cNvSpPr>
            <a:spLocks noGrp="1"/>
          </p:cNvSpPr>
          <p:nvPr>
            <p:ph type="body" sz="quarter" idx="72" hasCustomPrompt="1"/>
          </p:nvPr>
        </p:nvSpPr>
        <p:spPr>
          <a:xfrm flipH="1">
            <a:off x="264301" y="17583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l" rtl="1" latinLnBrk="0">
              <a:spcBef>
                <a:spcPts val="0"/>
              </a:spcBef>
              <a:buNone/>
              <a:defRPr lang="ar-SA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 dirty="0"/>
              <a:t>السنة</a:t>
            </a:r>
          </a:p>
        </p:txBody>
      </p:sp>
      <p:sp>
        <p:nvSpPr>
          <p:cNvPr id="100" name="عنصر نائب للنص 16"/>
          <p:cNvSpPr>
            <a:spLocks noGrp="1"/>
          </p:cNvSpPr>
          <p:nvPr>
            <p:ph type="body" sz="quarter" idx="73" hasCustomPrompt="1"/>
          </p:nvPr>
        </p:nvSpPr>
        <p:spPr>
          <a:xfrm>
            <a:off x="1555311" y="174473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01" name="عنصر نائب للنص 16"/>
          <p:cNvSpPr>
            <a:spLocks noGrp="1"/>
          </p:cNvSpPr>
          <p:nvPr>
            <p:ph type="body" sz="quarter" idx="74" hasCustomPrompt="1"/>
          </p:nvPr>
        </p:nvSpPr>
        <p:spPr>
          <a:xfrm>
            <a:off x="2854711" y="174473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02" name="عنصر نائب للنص 16"/>
          <p:cNvSpPr>
            <a:spLocks noGrp="1"/>
          </p:cNvSpPr>
          <p:nvPr>
            <p:ph type="body" sz="quarter" idx="75" hasCustomPrompt="1"/>
          </p:nvPr>
        </p:nvSpPr>
        <p:spPr>
          <a:xfrm>
            <a:off x="4143011" y="174473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03" name="عنصر نائب للنص 16"/>
          <p:cNvSpPr>
            <a:spLocks noGrp="1"/>
          </p:cNvSpPr>
          <p:nvPr>
            <p:ph type="body" sz="quarter" idx="76" hasCustomPrompt="1"/>
          </p:nvPr>
        </p:nvSpPr>
        <p:spPr>
          <a:xfrm>
            <a:off x="5453511" y="174473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05" name="عنصر نائب للنص 16"/>
          <p:cNvSpPr>
            <a:spLocks noGrp="1"/>
          </p:cNvSpPr>
          <p:nvPr>
            <p:ph type="body" sz="quarter" idx="77" hasCustomPrompt="1"/>
          </p:nvPr>
        </p:nvSpPr>
        <p:spPr>
          <a:xfrm>
            <a:off x="6768293" y="174473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08" name="عنصر نائب للنص 16"/>
          <p:cNvSpPr>
            <a:spLocks noGrp="1"/>
          </p:cNvSpPr>
          <p:nvPr>
            <p:ph type="body" sz="quarter" idx="78" hasCustomPrompt="1"/>
          </p:nvPr>
        </p:nvSpPr>
        <p:spPr>
          <a:xfrm>
            <a:off x="242521" y="259951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09" name="عنصر نائب للنص 16"/>
          <p:cNvSpPr>
            <a:spLocks noGrp="1"/>
          </p:cNvSpPr>
          <p:nvPr>
            <p:ph type="body" sz="quarter" idx="79" hasCustomPrompt="1"/>
          </p:nvPr>
        </p:nvSpPr>
        <p:spPr>
          <a:xfrm>
            <a:off x="1555311" y="25978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10" name="عنصر نائب للنص 16"/>
          <p:cNvSpPr>
            <a:spLocks noGrp="1"/>
          </p:cNvSpPr>
          <p:nvPr>
            <p:ph type="body" sz="quarter" idx="80" hasCustomPrompt="1"/>
          </p:nvPr>
        </p:nvSpPr>
        <p:spPr>
          <a:xfrm>
            <a:off x="2854711" y="25978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11" name="عنصر نائب للنص 16"/>
          <p:cNvSpPr>
            <a:spLocks noGrp="1"/>
          </p:cNvSpPr>
          <p:nvPr>
            <p:ph type="body" sz="quarter" idx="81" hasCustomPrompt="1"/>
          </p:nvPr>
        </p:nvSpPr>
        <p:spPr>
          <a:xfrm>
            <a:off x="5453511" y="25978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12" name="عنصر نائب للنص 16"/>
          <p:cNvSpPr>
            <a:spLocks noGrp="1"/>
          </p:cNvSpPr>
          <p:nvPr>
            <p:ph type="body" sz="quarter" idx="82" hasCustomPrompt="1"/>
          </p:nvPr>
        </p:nvSpPr>
        <p:spPr>
          <a:xfrm>
            <a:off x="4143011" y="345097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13" name="عنصر نائب للنص 16"/>
          <p:cNvSpPr>
            <a:spLocks noGrp="1"/>
          </p:cNvSpPr>
          <p:nvPr>
            <p:ph type="body" sz="quarter" idx="83" hasCustomPrompt="1"/>
          </p:nvPr>
        </p:nvSpPr>
        <p:spPr>
          <a:xfrm>
            <a:off x="6768293" y="345097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14" name="عنصر نائب للنص 16"/>
          <p:cNvSpPr>
            <a:spLocks noGrp="1"/>
          </p:cNvSpPr>
          <p:nvPr>
            <p:ph type="body" sz="quarter" idx="84" hasCustomPrompt="1"/>
          </p:nvPr>
        </p:nvSpPr>
        <p:spPr>
          <a:xfrm>
            <a:off x="242521" y="344850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16" name="عنصر نائب للنص 16"/>
          <p:cNvSpPr>
            <a:spLocks noGrp="1"/>
          </p:cNvSpPr>
          <p:nvPr>
            <p:ph type="body" sz="quarter" idx="85" hasCustomPrompt="1"/>
          </p:nvPr>
        </p:nvSpPr>
        <p:spPr>
          <a:xfrm>
            <a:off x="1555311" y="344684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17" name="عنصر نائب للنص 16"/>
          <p:cNvSpPr>
            <a:spLocks noGrp="1"/>
          </p:cNvSpPr>
          <p:nvPr>
            <p:ph type="body" sz="quarter" idx="86" hasCustomPrompt="1"/>
          </p:nvPr>
        </p:nvSpPr>
        <p:spPr>
          <a:xfrm>
            <a:off x="2854711" y="344684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18" name="عنصر نائب للنص 16"/>
          <p:cNvSpPr>
            <a:spLocks noGrp="1"/>
          </p:cNvSpPr>
          <p:nvPr>
            <p:ph type="body" sz="quarter" idx="87" hasCustomPrompt="1"/>
          </p:nvPr>
        </p:nvSpPr>
        <p:spPr>
          <a:xfrm>
            <a:off x="5453511" y="344684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19" name="عنصر نائب للنص 16"/>
          <p:cNvSpPr>
            <a:spLocks noGrp="1"/>
          </p:cNvSpPr>
          <p:nvPr>
            <p:ph type="body" sz="quarter" idx="88" hasCustomPrompt="1"/>
          </p:nvPr>
        </p:nvSpPr>
        <p:spPr>
          <a:xfrm>
            <a:off x="4143011" y="431450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20" name="عنصر نائب للنص 16"/>
          <p:cNvSpPr>
            <a:spLocks noGrp="1"/>
          </p:cNvSpPr>
          <p:nvPr>
            <p:ph type="body" sz="quarter" idx="89" hasCustomPrompt="1"/>
          </p:nvPr>
        </p:nvSpPr>
        <p:spPr>
          <a:xfrm>
            <a:off x="6768293" y="431450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21" name="عنصر نائب للنص 16"/>
          <p:cNvSpPr>
            <a:spLocks noGrp="1"/>
          </p:cNvSpPr>
          <p:nvPr>
            <p:ph type="body" sz="quarter" idx="90" hasCustomPrompt="1"/>
          </p:nvPr>
        </p:nvSpPr>
        <p:spPr>
          <a:xfrm>
            <a:off x="242521" y="431203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22" name="عنصر نائب للنص 16"/>
          <p:cNvSpPr>
            <a:spLocks noGrp="1"/>
          </p:cNvSpPr>
          <p:nvPr>
            <p:ph type="body" sz="quarter" idx="91" hasCustomPrompt="1"/>
          </p:nvPr>
        </p:nvSpPr>
        <p:spPr>
          <a:xfrm>
            <a:off x="1555311" y="431037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24" name="عنصر نائب للنص 16"/>
          <p:cNvSpPr>
            <a:spLocks noGrp="1"/>
          </p:cNvSpPr>
          <p:nvPr>
            <p:ph type="body" sz="quarter" idx="92" hasCustomPrompt="1"/>
          </p:nvPr>
        </p:nvSpPr>
        <p:spPr>
          <a:xfrm>
            <a:off x="2854711" y="431037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25" name="عنصر نائب للنص 16"/>
          <p:cNvSpPr>
            <a:spLocks noGrp="1"/>
          </p:cNvSpPr>
          <p:nvPr>
            <p:ph type="body" sz="quarter" idx="93" hasCustomPrompt="1"/>
          </p:nvPr>
        </p:nvSpPr>
        <p:spPr>
          <a:xfrm>
            <a:off x="5453511" y="431037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27" name="عنصر نائب للنص 16"/>
          <p:cNvSpPr>
            <a:spLocks noGrp="1"/>
          </p:cNvSpPr>
          <p:nvPr>
            <p:ph type="body" sz="quarter" idx="94" hasCustomPrompt="1"/>
          </p:nvPr>
        </p:nvSpPr>
        <p:spPr>
          <a:xfrm>
            <a:off x="4143011" y="51634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28" name="عنصر نائب للنص 16"/>
          <p:cNvSpPr>
            <a:spLocks noGrp="1"/>
          </p:cNvSpPr>
          <p:nvPr>
            <p:ph type="body" sz="quarter" idx="95" hasCustomPrompt="1"/>
          </p:nvPr>
        </p:nvSpPr>
        <p:spPr>
          <a:xfrm>
            <a:off x="6768293" y="51634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29" name="عنصر نائب للنص 16"/>
          <p:cNvSpPr>
            <a:spLocks noGrp="1"/>
          </p:cNvSpPr>
          <p:nvPr>
            <p:ph type="body" sz="quarter" idx="96" hasCustomPrompt="1"/>
          </p:nvPr>
        </p:nvSpPr>
        <p:spPr>
          <a:xfrm>
            <a:off x="242521" y="516102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30" name="عنصر نائب للنص 16"/>
          <p:cNvSpPr>
            <a:spLocks noGrp="1"/>
          </p:cNvSpPr>
          <p:nvPr>
            <p:ph type="body" sz="quarter" idx="97" hasCustomPrompt="1"/>
          </p:nvPr>
        </p:nvSpPr>
        <p:spPr>
          <a:xfrm>
            <a:off x="2854711" y="515936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32" name="عنصر نائب للنص 16"/>
          <p:cNvSpPr>
            <a:spLocks noGrp="1"/>
          </p:cNvSpPr>
          <p:nvPr>
            <p:ph type="body" sz="quarter" idx="98" hasCustomPrompt="1"/>
          </p:nvPr>
        </p:nvSpPr>
        <p:spPr>
          <a:xfrm>
            <a:off x="5453511" y="515936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33" name="عنصر نائب للنص 16"/>
          <p:cNvSpPr>
            <a:spLocks noGrp="1"/>
          </p:cNvSpPr>
          <p:nvPr>
            <p:ph type="body" sz="quarter" idx="99" hasCustomPrompt="1"/>
          </p:nvPr>
        </p:nvSpPr>
        <p:spPr>
          <a:xfrm>
            <a:off x="1555311" y="603484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34" name="عنصر نائب للنص 16"/>
          <p:cNvSpPr>
            <a:spLocks noGrp="1"/>
          </p:cNvSpPr>
          <p:nvPr>
            <p:ph type="body" sz="quarter" idx="100" hasCustomPrompt="1"/>
          </p:nvPr>
        </p:nvSpPr>
        <p:spPr>
          <a:xfrm>
            <a:off x="4143011" y="60305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35" name="عنصر نائب للنص 16"/>
          <p:cNvSpPr>
            <a:spLocks noGrp="1"/>
          </p:cNvSpPr>
          <p:nvPr>
            <p:ph type="body" sz="quarter" idx="101" hasCustomPrompt="1"/>
          </p:nvPr>
        </p:nvSpPr>
        <p:spPr>
          <a:xfrm>
            <a:off x="6768293" y="60305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36" name="عنصر نائب للنص 16"/>
          <p:cNvSpPr>
            <a:spLocks noGrp="1"/>
          </p:cNvSpPr>
          <p:nvPr>
            <p:ph type="body" sz="quarter" idx="102" hasCustomPrompt="1"/>
          </p:nvPr>
        </p:nvSpPr>
        <p:spPr>
          <a:xfrm>
            <a:off x="242521" y="602806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37" name="عنصر نائب للنص 16"/>
          <p:cNvSpPr>
            <a:spLocks noGrp="1"/>
          </p:cNvSpPr>
          <p:nvPr>
            <p:ph type="body" sz="quarter" idx="103" hasCustomPrompt="1"/>
          </p:nvPr>
        </p:nvSpPr>
        <p:spPr>
          <a:xfrm>
            <a:off x="2854711" y="602640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  <p:sp>
        <p:nvSpPr>
          <p:cNvPr id="138" name="عنصر نائب للنص 16"/>
          <p:cNvSpPr>
            <a:spLocks noGrp="1"/>
          </p:cNvSpPr>
          <p:nvPr>
            <p:ph type="body" sz="quarter" idx="104" hasCustomPrompt="1"/>
          </p:nvPr>
        </p:nvSpPr>
        <p:spPr>
          <a:xfrm>
            <a:off x="5453511" y="602640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r" rtl="0" latinLnBrk="0">
              <a:spcBef>
                <a:spcPts val="600"/>
              </a:spcBef>
              <a:buNone/>
              <a:defRPr lang="ar-SA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أدخل الملاحظات هنا</a:t>
            </a:r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مجموعة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مستطيل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مستطيل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مستطيل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مستطيل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1368243" y="160590"/>
            <a:ext cx="7547155" cy="421374"/>
          </a:xfrm>
          <a:prstGeom prst="rect">
            <a:avLst/>
          </a:prstGeom>
        </p:spPr>
        <p:txBody>
          <a:bodyPr vert="horz" lIns="0" tIns="0" rIns="0" bIns="0" rtlCol="1" anchor="ctr">
            <a:normAutofit/>
          </a:bodyPr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22584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BE6EA3B9-2AD1-493F-835C-05D0707624A4}" type="datetimeFigureOut">
              <a:rPr lang="ar-SA" smtClean="0"/>
              <a:pPr rtl="1"/>
              <a:t>06/01/37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951577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latinLnBrk="0">
              <a:defRPr lang="ar-SA" sz="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225244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latinLnBrk="0">
              <a:defRPr lang="ar-SA" sz="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2FBE07B-6D1C-46F0-8383-E5D844F1BFAC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lang="ar-SA" sz="24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جدول </a:t>
            </a:r>
            <a:r>
              <a:rPr lang="ar-SA" b="1" dirty="0"/>
              <a:t>المواد الدراسية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quarter" idx="10"/>
          </p:nvPr>
        </p:nvSpPr>
        <p:spPr>
          <a:xfrm flipH="1">
            <a:off x="6788264" y="615588"/>
            <a:ext cx="777240" cy="182880"/>
          </a:xfrm>
        </p:spPr>
        <p:txBody>
          <a:bodyPr/>
          <a:lstStyle/>
          <a:p>
            <a:pPr algn="r" rtl="1"/>
            <a:r>
              <a:rPr lang="ar-SA" b="1" dirty="0"/>
              <a:t>الرياضيات 101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11"/>
          </p:nvPr>
        </p:nvSpPr>
        <p:spPr>
          <a:xfrm flipH="1">
            <a:off x="5536534" y="615588"/>
            <a:ext cx="777240" cy="182880"/>
          </a:xfrm>
        </p:spPr>
        <p:txBody>
          <a:bodyPr/>
          <a:lstStyle/>
          <a:p>
            <a:pPr algn="r" rtl="1"/>
            <a:r>
              <a:rPr lang="ar-SA" b="1" dirty="0"/>
              <a:t>اللغة الإنجليزية 101</a:t>
            </a:r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quarter" idx="12"/>
          </p:nvPr>
        </p:nvSpPr>
        <p:spPr>
          <a:xfrm flipH="1">
            <a:off x="4229444" y="615588"/>
            <a:ext cx="777240" cy="182880"/>
          </a:xfrm>
        </p:spPr>
        <p:txBody>
          <a:bodyPr/>
          <a:lstStyle/>
          <a:p>
            <a:pPr algn="r" rtl="1"/>
            <a:r>
              <a:rPr lang="ar-SA" b="1" dirty="0"/>
              <a:t>اللغة الفرنسية 101</a:t>
            </a:r>
          </a:p>
        </p:txBody>
      </p:sp>
      <p:sp>
        <p:nvSpPr>
          <p:cNvPr id="7" name="عنصر نائب للنص 6"/>
          <p:cNvSpPr>
            <a:spLocks noGrp="1"/>
          </p:cNvSpPr>
          <p:nvPr>
            <p:ph type="body" sz="quarter" idx="13"/>
          </p:nvPr>
        </p:nvSpPr>
        <p:spPr>
          <a:xfrm flipH="1">
            <a:off x="2925481" y="615588"/>
            <a:ext cx="777240" cy="182880"/>
          </a:xfrm>
        </p:spPr>
        <p:txBody>
          <a:bodyPr/>
          <a:lstStyle/>
          <a:p>
            <a:pPr algn="r" rtl="1"/>
            <a:r>
              <a:rPr lang="ar-SA" b="1" dirty="0"/>
              <a:t>الفيزياء 101</a:t>
            </a:r>
          </a:p>
        </p:txBody>
      </p:sp>
      <p:sp>
        <p:nvSpPr>
          <p:cNvPr id="8" name="عنصر نائب للنص 7"/>
          <p:cNvSpPr>
            <a:spLocks noGrp="1"/>
          </p:cNvSpPr>
          <p:nvPr>
            <p:ph type="body" sz="quarter" idx="14"/>
          </p:nvPr>
        </p:nvSpPr>
        <p:spPr>
          <a:xfrm flipH="1">
            <a:off x="1637672" y="615588"/>
            <a:ext cx="777240" cy="182880"/>
          </a:xfrm>
        </p:spPr>
        <p:txBody>
          <a:bodyPr/>
          <a:lstStyle/>
          <a:p>
            <a:pPr algn="r" rtl="1"/>
            <a:r>
              <a:rPr lang="ar-SA" b="1" dirty="0"/>
              <a:t>علم الكمبيوتر 101</a:t>
            </a:r>
          </a:p>
        </p:txBody>
      </p:sp>
      <p:sp>
        <p:nvSpPr>
          <p:cNvPr id="9" name="عنصر نائب للنص 8"/>
          <p:cNvSpPr>
            <a:spLocks noGrp="1"/>
          </p:cNvSpPr>
          <p:nvPr>
            <p:ph type="body" sz="quarter" idx="15"/>
          </p:nvPr>
        </p:nvSpPr>
        <p:spPr>
          <a:xfrm>
            <a:off x="314428" y="615588"/>
            <a:ext cx="777240" cy="182880"/>
          </a:xfrm>
        </p:spPr>
        <p:txBody>
          <a:bodyPr/>
          <a:lstStyle/>
          <a:p>
            <a:pPr algn="r" rtl="1"/>
            <a:r>
              <a:rPr lang="ar-SA" b="1" dirty="0"/>
              <a:t>رسم 101</a:t>
            </a:r>
          </a:p>
        </p:txBody>
      </p:sp>
      <p:sp>
        <p:nvSpPr>
          <p:cNvPr id="10" name="عنصر نائب للنص 9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1200" b="1" dirty="0" smtClean="0"/>
              <a:t>23 </a:t>
            </a:r>
            <a:r>
              <a:rPr lang="ar-SA" sz="1200" b="1" dirty="0"/>
              <a:t>أكتوبر</a:t>
            </a:r>
          </a:p>
        </p:txBody>
      </p:sp>
      <p:sp>
        <p:nvSpPr>
          <p:cNvPr id="89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242521" y="880509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18" name="عنصر نائب للنص 17"/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1200" b="1" dirty="0" smtClean="0"/>
              <a:t>24 </a:t>
            </a:r>
            <a:r>
              <a:rPr lang="ar-SA" sz="1200" b="1" dirty="0"/>
              <a:t>أكتوبر</a:t>
            </a:r>
          </a:p>
        </p:txBody>
      </p:sp>
      <p:sp>
        <p:nvSpPr>
          <p:cNvPr id="95" name="عنصر نائب للنص 94"/>
          <p:cNvSpPr>
            <a:spLocks noGrp="1"/>
          </p:cNvSpPr>
          <p:nvPr>
            <p:ph type="body" sz="quarter" idx="26"/>
          </p:nvPr>
        </p:nvSpPr>
        <p:spPr>
          <a:xfrm>
            <a:off x="242521" y="1746395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1200" b="1" dirty="0" smtClean="0"/>
              <a:t>25 </a:t>
            </a:r>
            <a:r>
              <a:rPr lang="ar-SA" sz="1200" b="1" dirty="0"/>
              <a:t>أكتوبر</a:t>
            </a:r>
          </a:p>
        </p:txBody>
      </p:sp>
      <p:sp>
        <p:nvSpPr>
          <p:cNvPr id="104" name="عنصر نائب للنص 103"/>
          <p:cNvSpPr>
            <a:spLocks noGrp="1"/>
          </p:cNvSpPr>
          <p:nvPr>
            <p:ph type="body" sz="quarter" idx="37"/>
          </p:nvPr>
        </p:nvSpPr>
        <p:spPr>
          <a:xfrm>
            <a:off x="4143011" y="2596671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106" name="عنصر نائب للنص 105"/>
          <p:cNvSpPr>
            <a:spLocks noGrp="1"/>
          </p:cNvSpPr>
          <p:nvPr>
            <p:ph type="body" sz="quarter" idx="39"/>
          </p:nvPr>
        </p:nvSpPr>
        <p:spPr>
          <a:xfrm>
            <a:off x="6774440" y="2596671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34" name="عنصر نائب للنص 33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1200" b="1" dirty="0" smtClean="0"/>
              <a:t>26 </a:t>
            </a:r>
            <a:r>
              <a:rPr lang="ar-SA" sz="1200" b="1" dirty="0"/>
              <a:t>أكتوبر</a:t>
            </a:r>
          </a:p>
        </p:txBody>
      </p:sp>
      <p:sp>
        <p:nvSpPr>
          <p:cNvPr id="42" name="عنصر نائب للنص 41"/>
          <p:cNvSpPr>
            <a:spLocks noGrp="1"/>
          </p:cNvSpPr>
          <p:nvPr>
            <p:ph type="body" sz="quarter" idx="48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1200" b="1" dirty="0" smtClean="0"/>
              <a:t>27 </a:t>
            </a:r>
            <a:r>
              <a:rPr lang="ar-SA" sz="1200" b="1" dirty="0"/>
              <a:t>أكتوبر</a:t>
            </a:r>
          </a:p>
        </p:txBody>
      </p:sp>
      <p:sp>
        <p:nvSpPr>
          <p:cNvPr id="50" name="عنصر نائب للنص 49"/>
          <p:cNvSpPr>
            <a:spLocks noGrp="1"/>
          </p:cNvSpPr>
          <p:nvPr>
            <p:ph type="body" sz="quarter" idx="56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1200" b="1" dirty="0" smtClean="0"/>
              <a:t>28 </a:t>
            </a:r>
            <a:r>
              <a:rPr lang="ar-SA" sz="1200" b="1" dirty="0"/>
              <a:t>أكتوبر</a:t>
            </a:r>
          </a:p>
        </p:txBody>
      </p:sp>
      <p:sp>
        <p:nvSpPr>
          <p:cNvPr id="120" name="عنصر نائب للنص 119"/>
          <p:cNvSpPr>
            <a:spLocks noGrp="1"/>
          </p:cNvSpPr>
          <p:nvPr>
            <p:ph type="body" sz="quarter" idx="59"/>
          </p:nvPr>
        </p:nvSpPr>
        <p:spPr>
          <a:xfrm>
            <a:off x="1555311" y="5162191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58" name="عنصر نائب للنص 57"/>
          <p:cNvSpPr>
            <a:spLocks noGrp="1"/>
          </p:cNvSpPr>
          <p:nvPr>
            <p:ph type="body" sz="quarter" idx="64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1200" b="1" dirty="0" smtClean="0"/>
              <a:t>29 </a:t>
            </a:r>
            <a:r>
              <a:rPr lang="ar-SA" sz="1200" b="1" dirty="0"/>
              <a:t>أكتوبر</a:t>
            </a:r>
          </a:p>
        </p:txBody>
      </p:sp>
      <p:sp>
        <p:nvSpPr>
          <p:cNvPr id="66" name="عنصر نائب للنص 65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pPr rtl="1"/>
            <a:r>
              <a:rPr lang="ar-SA" dirty="0" smtClean="0"/>
              <a:t>2016</a:t>
            </a:r>
            <a:endParaRPr lang="ar-SA" dirty="0"/>
          </a:p>
        </p:txBody>
      </p:sp>
      <p:sp>
        <p:nvSpPr>
          <p:cNvPr id="22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1555311" y="880509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23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2830221" y="880509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24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4143011" y="880509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25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5455801" y="880509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27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6774440" y="880509"/>
            <a:ext cx="1145858" cy="800100"/>
          </a:xfrm>
        </p:spPr>
        <p:txBody>
          <a:bodyPr/>
          <a:lstStyle/>
          <a:p>
            <a:pPr rtl="1"/>
            <a:r>
              <a:rPr lang="ar-SA" dirty="0"/>
              <a:t>الدراسة استعداداً </a:t>
            </a:r>
            <a:r>
              <a:rPr lang="ar-SA" dirty="0" smtClean="0"/>
              <a:t>للاختبار</a:t>
            </a:r>
            <a:endParaRPr lang="ar-SA" dirty="0"/>
          </a:p>
        </p:txBody>
      </p:sp>
      <p:sp>
        <p:nvSpPr>
          <p:cNvPr id="28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1555311" y="1746395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29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2830221" y="1746395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30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4143011" y="1746395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31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5455801" y="1746395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32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6774440" y="1746395"/>
            <a:ext cx="1145858" cy="800100"/>
          </a:xfrm>
        </p:spPr>
        <p:txBody>
          <a:bodyPr/>
          <a:lstStyle/>
          <a:p>
            <a:pPr rtl="1"/>
            <a:r>
              <a:rPr lang="ar-SA" dirty="0"/>
              <a:t>اختبار - الدرس 4</a:t>
            </a:r>
          </a:p>
        </p:txBody>
      </p:sp>
      <p:sp>
        <p:nvSpPr>
          <p:cNvPr id="33" name="عنصر نائب للنص 94"/>
          <p:cNvSpPr>
            <a:spLocks noGrp="1"/>
          </p:cNvSpPr>
          <p:nvPr>
            <p:ph type="body" sz="quarter" idx="26"/>
          </p:nvPr>
        </p:nvSpPr>
        <p:spPr>
          <a:xfrm>
            <a:off x="242521" y="2596671"/>
            <a:ext cx="1145858" cy="800100"/>
          </a:xfrm>
        </p:spPr>
        <p:txBody>
          <a:bodyPr/>
          <a:lstStyle/>
          <a:p>
            <a:pPr rtl="1"/>
            <a:r>
              <a:rPr lang="ar-SA" dirty="0"/>
              <a:t>إحضار الملف الذي استوحيت منه أفكاري</a:t>
            </a:r>
          </a:p>
        </p:txBody>
      </p:sp>
      <p:sp>
        <p:nvSpPr>
          <p:cNvPr id="35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1555311" y="2596671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36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2830221" y="2596671"/>
            <a:ext cx="1145858" cy="800100"/>
          </a:xfrm>
        </p:spPr>
        <p:txBody>
          <a:bodyPr/>
          <a:lstStyle/>
          <a:p>
            <a:pPr rtl="1"/>
            <a:r>
              <a:rPr lang="ar-SA" dirty="0"/>
              <a:t>لا صفوف </a:t>
            </a:r>
            <a:r>
              <a:rPr lang="ar-SA" dirty="0" smtClean="0"/>
              <a:t>اليوم</a:t>
            </a:r>
            <a:endParaRPr lang="ar-SA" dirty="0"/>
          </a:p>
        </p:txBody>
      </p:sp>
      <p:sp>
        <p:nvSpPr>
          <p:cNvPr id="37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5455801" y="2596671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46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242521" y="3454293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47" name="عنصر نائب للنص 94"/>
          <p:cNvSpPr>
            <a:spLocks noGrp="1"/>
          </p:cNvSpPr>
          <p:nvPr>
            <p:ph type="body" sz="quarter" idx="26"/>
          </p:nvPr>
        </p:nvSpPr>
        <p:spPr>
          <a:xfrm>
            <a:off x="242521" y="4320179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48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1555311" y="3454293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49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2830221" y="3454293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51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4143011" y="3454293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52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5455801" y="3454293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53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6774440" y="3454293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54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1555311" y="4320179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55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2830221" y="4320179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56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4143011" y="4320179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57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5455801" y="4320179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59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6774440" y="4320179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60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242521" y="5162191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61" name="عنصر نائب للنص 94"/>
          <p:cNvSpPr>
            <a:spLocks noGrp="1"/>
          </p:cNvSpPr>
          <p:nvPr>
            <p:ph type="body" sz="quarter" idx="26"/>
          </p:nvPr>
        </p:nvSpPr>
        <p:spPr>
          <a:xfrm>
            <a:off x="242521" y="6028077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62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2830221" y="5162191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63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4143011" y="5162191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64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5455801" y="5162191"/>
            <a:ext cx="1145858" cy="800100"/>
          </a:xfrm>
        </p:spPr>
        <p:txBody>
          <a:bodyPr/>
          <a:lstStyle/>
          <a:p>
            <a:pPr rtl="1"/>
            <a:r>
              <a:rPr lang="ar-SA" dirty="0"/>
              <a:t>تقديم الواجب المنزلي </a:t>
            </a:r>
            <a:r>
              <a:rPr lang="ar-SA" dirty="0" smtClean="0"/>
              <a:t>اليوم</a:t>
            </a:r>
            <a:endParaRPr lang="ar-SA" dirty="0"/>
          </a:p>
        </p:txBody>
      </p:sp>
      <p:sp>
        <p:nvSpPr>
          <p:cNvPr id="65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6774440" y="5162191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67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1555311" y="6028077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68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2830221" y="6028077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69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4143011" y="6028077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70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5455801" y="6028077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  <p:sp>
        <p:nvSpPr>
          <p:cNvPr id="71" name="عنصر نائب للنص 88"/>
          <p:cNvSpPr>
            <a:spLocks noGrp="1"/>
          </p:cNvSpPr>
          <p:nvPr>
            <p:ph type="body" sz="quarter" idx="18"/>
          </p:nvPr>
        </p:nvSpPr>
        <p:spPr>
          <a:xfrm>
            <a:off x="6774440" y="6028077"/>
            <a:ext cx="1145858" cy="800100"/>
          </a:xfrm>
        </p:spPr>
        <p:txBody>
          <a:bodyPr/>
          <a:lstStyle/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</p:sld>
</file>

<file path=ppt/theme/theme1.xml><?xml version="1.0" encoding="utf-8"?>
<a:theme xmlns:a="http://schemas.openxmlformats.org/drawingml/2006/main" name="ClassSchedule_BySubject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تشير هذه القيمة إلى عدد مرات الحفظ أو المراجعات. يعد التطبيق مسؤولاً عن تحديث هذه القيمة بعد كل مراجعة.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0A4D11-8D2F-4028-9CC9-FE293701AF5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TF00001024</Template>
  <TotalTime>0</TotalTime>
  <Words>54</Words>
  <Application>Microsoft Office PowerPoint</Application>
  <PresentationFormat>عرض على الشاشة (3:4)‏</PresentationFormat>
  <Paragraphs>21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4" baseType="lpstr">
      <vt:lpstr>Arial</vt:lpstr>
      <vt:lpstr>Tahoma</vt:lpstr>
      <vt:lpstr>ClassSchedule_BySubject</vt:lpstr>
      <vt:lpstr>جدول المواد الدراسية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2015-10-08T07:20:21Z</dcterms:created>
  <dcterms:modified xsi:type="dcterms:W3CDTF">2015-10-19T03:36:56Z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