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031" autoAdjust="0"/>
    <p:restoredTop sz="94660"/>
  </p:normalViewPr>
  <p:slideViewPr>
    <p:cSldViewPr snapToGrid="0">
      <p:cViewPr varScale="1">
        <p:scale>
          <a:sx n="76" d="100"/>
          <a:sy n="76" d="100"/>
        </p:scale>
        <p:origin x="2940" y="96"/>
      </p:cViewPr>
      <p:guideLst>
        <p:guide orient="horz" pos="3168"/>
        <p:guide pos="2448"/>
      </p:guideLst>
    </p:cSldViewPr>
  </p:slideViewPr>
  <p:notesTextViewPr>
    <p:cViewPr>
      <p:scale>
        <a:sx n="1" d="1"/>
        <a:sy n="1" d="1"/>
      </p:scale>
      <p:origin x="0" y="0"/>
    </p:cViewPr>
  </p:notesTextViewPr>
  <p:notesViewPr>
    <p:cSldViewPr snapToGrid="0">
      <p:cViewPr>
        <p:scale>
          <a:sx n="100" d="100"/>
          <a:sy n="100" d="100"/>
        </p:scale>
        <p:origin x="2028" y="-10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ar-SA" sz="1200"/>
            </a:lvl1pPr>
          </a:lstStyle>
          <a:p>
            <a:pPr algn="r" rtl="1"/>
            <a:endParaRPr lang="ar-SA"/>
          </a:p>
        </p:txBody>
      </p:sp>
      <p:sp>
        <p:nvSpPr>
          <p:cNvPr id="3" name="عنصر نائب للتاريخ 2"/>
          <p:cNvSpPr>
            <a:spLocks noGrp="1"/>
          </p:cNvSpPr>
          <p:nvPr>
            <p:ph type="dt" sz="quarter" idx="1"/>
          </p:nvPr>
        </p:nvSpPr>
        <p:spPr>
          <a:xfrm>
            <a:off x="3884613" y="0"/>
            <a:ext cx="2971800" cy="458788"/>
          </a:xfrm>
          <a:prstGeom prst="rect">
            <a:avLst/>
          </a:prstGeom>
        </p:spPr>
        <p:txBody>
          <a:bodyPr vert="horz" lIns="91440" tIns="45720" rIns="91440" bIns="45720" rtlCol="1"/>
          <a:lstStyle>
            <a:lvl1pPr algn="r" latinLnBrk="0">
              <a:defRPr lang="ar-SA" sz="1200"/>
            </a:lvl1pPr>
          </a:lstStyle>
          <a:p>
            <a:pPr algn="r" rtl="1"/>
            <a:fld id="{11A3E735-BF91-4312-B791-E02C86E8EB64}" type="datetimeFigureOut">
              <a:rPr lang="ar-SA" smtClean="0"/>
              <a:t>23/09/34</a:t>
            </a:fld>
            <a:endParaRPr lang="ar-SA"/>
          </a:p>
        </p:txBody>
      </p:sp>
      <p:sp>
        <p:nvSpPr>
          <p:cNvPr id="4" name="عنصر نائب للتذييل 3"/>
          <p:cNvSpPr>
            <a:spLocks noGrp="1"/>
          </p:cNvSpPr>
          <p:nvPr>
            <p:ph type="ftr" sz="quarter" idx="2"/>
          </p:nvPr>
        </p:nvSpPr>
        <p:spPr>
          <a:xfrm>
            <a:off x="0" y="8685213"/>
            <a:ext cx="2971800" cy="458787"/>
          </a:xfrm>
          <a:prstGeom prst="rect">
            <a:avLst/>
          </a:prstGeom>
        </p:spPr>
        <p:txBody>
          <a:bodyPr vert="horz" lIns="91440" tIns="45720" rIns="91440" bIns="45720" rtlCol="1" anchor="b"/>
          <a:lstStyle>
            <a:lvl1pPr algn="r" latinLnBrk="0">
              <a:defRPr lang="ar-SA" sz="1200"/>
            </a:lvl1pPr>
          </a:lstStyle>
          <a:p>
            <a:pPr algn="r" rtl="1"/>
            <a:endParaRPr lang="ar-SA"/>
          </a:p>
        </p:txBody>
      </p:sp>
      <p:sp>
        <p:nvSpPr>
          <p:cNvPr id="5" name="عنصر نائب لرقم الشريحة 4"/>
          <p:cNvSpPr>
            <a:spLocks noGrp="1"/>
          </p:cNvSpPr>
          <p:nvPr>
            <p:ph type="sldNum" sz="quarter" idx="3"/>
          </p:nvPr>
        </p:nvSpPr>
        <p:spPr>
          <a:xfrm>
            <a:off x="3884613" y="8685213"/>
            <a:ext cx="2971800" cy="458787"/>
          </a:xfrm>
          <a:prstGeom prst="rect">
            <a:avLst/>
          </a:prstGeom>
        </p:spPr>
        <p:txBody>
          <a:bodyPr vert="horz" lIns="91440" tIns="45720" rIns="91440" bIns="45720" rtlCol="1" anchor="b"/>
          <a:lstStyle>
            <a:lvl1pPr algn="r" latinLnBrk="0">
              <a:defRPr lang="ar-SA" sz="1200"/>
            </a:lvl1pPr>
          </a:lstStyle>
          <a:p>
            <a:pPr algn="r" rtl="1"/>
            <a:fld id="{4E3EF6B9-21BA-4F23-9CAC-47147AFFA150}" type="slidenum">
              <a:rPr lang="ar-SA" smtClean="0"/>
              <a:t>‹#›</a:t>
            </a:fld>
            <a:endParaRPr lang="ar-SA"/>
          </a:p>
        </p:txBody>
      </p:sp>
    </p:spTree>
    <p:extLst>
      <p:ext uri="{BB962C8B-B14F-4D97-AF65-F5344CB8AC3E}">
        <p14:creationId xmlns:p14="http://schemas.microsoft.com/office/powerpoint/2010/main" val="4271170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ar-SA" sz="1200"/>
            </a:lvl1pPr>
          </a:lstStyle>
          <a:p>
            <a:pPr algn="r" rtl="1"/>
            <a:endParaRPr lang="ar-SA"/>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1"/>
          <a:lstStyle>
            <a:lvl1pPr algn="r" latinLnBrk="0">
              <a:defRPr lang="ar-SA" sz="1200"/>
            </a:lvl1pPr>
          </a:lstStyle>
          <a:p>
            <a:pPr algn="r" rtl="1"/>
            <a:fld id="{C0607983-037E-4770-8F0C-1430ED136D42}" type="datetimeFigureOut">
              <a:t>23/09/34</a:t>
            </a:fld>
            <a:endParaRPr lang="ar-SA"/>
          </a:p>
        </p:txBody>
      </p:sp>
      <p:sp>
        <p:nvSpPr>
          <p:cNvPr id="4" name="عنصر نائب لصورة الشريحة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1" anchor="ctr"/>
          <a:lstStyle/>
          <a:p>
            <a:pPr algn="r" rtl="1"/>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1" anchor="b"/>
          <a:lstStyle>
            <a:lvl1pPr algn="r" latinLnBrk="0">
              <a:defRPr lang="ar-SA" sz="1200"/>
            </a:lvl1pPr>
          </a:lstStyle>
          <a:p>
            <a:pPr algn="r" rtl="1"/>
            <a:endParaRPr lang="ar-SA"/>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1" anchor="b"/>
          <a:lstStyle>
            <a:lvl1pPr algn="r" latinLnBrk="0">
              <a:defRPr lang="ar-SA" sz="1200"/>
            </a:lvl1pPr>
          </a:lstStyle>
          <a:p>
            <a:pPr algn="r" rtl="1"/>
            <a:fld id="{6F96E695-1FEC-489F-8D1B-295ED1FA9E67}" type="slidenum">
              <a:t>‹#›</a:t>
            </a:fld>
            <a:endParaRPr lang="ar-SA"/>
          </a:p>
        </p:txBody>
      </p:sp>
    </p:spTree>
    <p:extLst>
      <p:ext uri="{BB962C8B-B14F-4D97-AF65-F5344CB8AC3E}">
        <p14:creationId xmlns:p14="http://schemas.microsoft.com/office/powerpoint/2010/main" val="2803063863"/>
      </p:ext>
    </p:extLst>
  </p:cSld>
  <p:clrMap bg1="lt1" tx1="dk1" bg2="lt2" tx2="dk2" accent1="accent1" accent2="accent2" accent3="accent3" accent4="accent4" accent5="accent5" accent6="accent6" hlink="hlink" folHlink="folHlink"/>
  <p:notesStyle>
    <a:lvl1pPr marL="0" algn="r" defTabSz="914400" rtl="0" eaLnBrk="1" latinLnBrk="0" hangingPunct="1">
      <a:defRPr lang="ar-SA" sz="1200" kern="1200">
        <a:solidFill>
          <a:schemeClr val="tx1"/>
        </a:solidFill>
        <a:latin typeface="+mn-lt"/>
        <a:ea typeface="+mn-ea"/>
        <a:cs typeface="+mn-cs"/>
      </a:defRPr>
    </a:lvl1pPr>
    <a:lvl2pPr marL="457200" algn="r" defTabSz="914400" rtl="0" eaLnBrk="1" latinLnBrk="0" hangingPunct="1">
      <a:defRPr lang="ar-SA" sz="1200" kern="1200">
        <a:solidFill>
          <a:schemeClr val="tx1"/>
        </a:solidFill>
        <a:latin typeface="+mn-lt"/>
        <a:ea typeface="+mn-ea"/>
        <a:cs typeface="+mn-cs"/>
      </a:defRPr>
    </a:lvl2pPr>
    <a:lvl3pPr marL="914400" algn="r" defTabSz="914400" rtl="0" eaLnBrk="1" latinLnBrk="0" hangingPunct="1">
      <a:defRPr lang="ar-SA" sz="1200" kern="1200">
        <a:solidFill>
          <a:schemeClr val="tx1"/>
        </a:solidFill>
        <a:latin typeface="+mn-lt"/>
        <a:ea typeface="+mn-ea"/>
        <a:cs typeface="+mn-cs"/>
      </a:defRPr>
    </a:lvl3pPr>
    <a:lvl4pPr marL="1371600" algn="r" defTabSz="914400" rtl="0" eaLnBrk="1" latinLnBrk="0" hangingPunct="1">
      <a:defRPr lang="ar-SA" sz="1200" kern="1200">
        <a:solidFill>
          <a:schemeClr val="tx1"/>
        </a:solidFill>
        <a:latin typeface="+mn-lt"/>
        <a:ea typeface="+mn-ea"/>
        <a:cs typeface="+mn-cs"/>
      </a:defRPr>
    </a:lvl4pPr>
    <a:lvl5pPr marL="1828800" algn="r" defTabSz="914400" rtl="0" eaLnBrk="1" latinLnBrk="0" hangingPunct="1">
      <a:defRPr lang="ar-SA" sz="1200" kern="1200">
        <a:solidFill>
          <a:schemeClr val="tx1"/>
        </a:solidFill>
        <a:latin typeface="+mn-lt"/>
        <a:ea typeface="+mn-ea"/>
        <a:cs typeface="+mn-cs"/>
      </a:defRPr>
    </a:lvl5pPr>
    <a:lvl6pPr marL="2286000" algn="r" defTabSz="914400" rtl="0" eaLnBrk="1" latinLnBrk="0" hangingPunct="1">
      <a:defRPr lang="ar-SA" sz="1200" kern="1200">
        <a:solidFill>
          <a:schemeClr val="tx1"/>
        </a:solidFill>
        <a:latin typeface="+mn-lt"/>
        <a:ea typeface="+mn-ea"/>
        <a:cs typeface="+mn-cs"/>
      </a:defRPr>
    </a:lvl6pPr>
    <a:lvl7pPr marL="2743200" algn="r" defTabSz="914400" rtl="0" eaLnBrk="1" latinLnBrk="0" hangingPunct="1">
      <a:defRPr lang="ar-SA" sz="1200" kern="1200">
        <a:solidFill>
          <a:schemeClr val="tx1"/>
        </a:solidFill>
        <a:latin typeface="+mn-lt"/>
        <a:ea typeface="+mn-ea"/>
        <a:cs typeface="+mn-cs"/>
      </a:defRPr>
    </a:lvl7pPr>
    <a:lvl8pPr marL="3200400" algn="r" defTabSz="914400" rtl="0" eaLnBrk="1" latinLnBrk="0" hangingPunct="1">
      <a:defRPr lang="ar-SA" sz="1200" kern="1200">
        <a:solidFill>
          <a:schemeClr val="tx1"/>
        </a:solidFill>
        <a:latin typeface="+mn-lt"/>
        <a:ea typeface="+mn-ea"/>
        <a:cs typeface="+mn-cs"/>
      </a:defRPr>
    </a:lvl8pPr>
    <a:lvl9pPr marL="3657600" algn="r" defTabSz="914400" rtl="0" eaLnBrk="1" latinLnBrk="0" hangingPunct="1">
      <a:defRPr lang="ar-SA"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4" name="عنصر نائب لرقم الشريحة 3"/>
          <p:cNvSpPr>
            <a:spLocks noGrp="1"/>
          </p:cNvSpPr>
          <p:nvPr>
            <p:ph type="sldNum" sz="quarter" idx="10"/>
          </p:nvPr>
        </p:nvSpPr>
        <p:spPr/>
        <p:txBody>
          <a:bodyPr/>
          <a:lstStyle/>
          <a:p>
            <a:pPr algn="r" rtl="1"/>
            <a:fld id="{6F96E695-1FEC-489F-8D1B-295ED1FA9E67}" type="slidenum">
              <a:rPr lang="ar-SA" smtClean="0"/>
              <a:t>1</a:t>
            </a:fld>
            <a:endParaRPr lang="ar-SA"/>
          </a:p>
        </p:txBody>
      </p:sp>
      <p:sp>
        <p:nvSpPr>
          <p:cNvPr id="11" name="عنصر نائب للملاحظات 10"/>
          <p:cNvSpPr>
            <a:spLocks noGrp="1"/>
          </p:cNvSpPr>
          <p:nvPr>
            <p:ph type="body" idx="1"/>
          </p:nvPr>
        </p:nvSpPr>
        <p:spPr/>
        <p:txBody>
          <a:bodyPr/>
          <a:lstStyle/>
          <a:p>
            <a:pPr marL="0" marR="0" indent="0" algn="r" defTabSz="914400" rtl="0" eaLnBrk="1" fontAlgn="auto" latinLnBrk="0" hangingPunct="1">
              <a:lnSpc>
                <a:spcPct val="100000"/>
              </a:lnSpc>
              <a:spcBef>
                <a:spcPts val="0"/>
              </a:spcBef>
              <a:spcAft>
                <a:spcPts val="0"/>
              </a:spcAft>
              <a:buClrTx/>
              <a:buSzTx/>
              <a:buFontTx/>
              <a:buNone/>
              <a:tabLst/>
              <a:defRPr lang="ar-SA"/>
            </a:pPr>
            <a:r>
              <a:rPr lang="ar-SA" dirty="0">
                <a:latin typeface="Tahoma" panose="020B0604030504040204" pitchFamily="34" charset="0"/>
                <a:ea typeface="Tahoma" panose="020B0604030504040204" pitchFamily="34" charset="0"/>
                <a:cs typeface="Tahoma" panose="020B0604030504040204" pitchFamily="34" charset="0"/>
              </a:rPr>
              <a:t>لتغيير هذه النشرة الإعلانية، استبدل المحتوى النموذجي بالمحتوى الخاص بك. وإذا كنت تفضّل بدء العمل من عرض تقديمي فارغ، فاضغط على الزر "شريحة جديدة" على علامة التبويب "الصفحة الرئيسية" لإدراج صفحة جديدة. وأدخل بعد ذلك النص والصور في العناصر النائبة الفارغة.</a:t>
            </a:r>
          </a:p>
        </p:txBody>
      </p:sp>
    </p:spTree>
    <p:extLst>
      <p:ext uri="{BB962C8B-B14F-4D97-AF65-F5344CB8AC3E}">
        <p14:creationId xmlns:p14="http://schemas.microsoft.com/office/powerpoint/2010/main" val="2948252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نشرة إعلانية بحجم ‎8.5 x 11">
    <p:spTree>
      <p:nvGrpSpPr>
        <p:cNvPr id="1" name=""/>
        <p:cNvGrpSpPr/>
        <p:nvPr/>
      </p:nvGrpSpPr>
      <p:grpSpPr>
        <a:xfrm>
          <a:off x="0" y="0"/>
          <a:ext cx="0" cy="0"/>
          <a:chOff x="0" y="0"/>
          <a:chExt cx="0" cy="0"/>
        </a:xfrm>
      </p:grpSpPr>
      <p:sp>
        <p:nvSpPr>
          <p:cNvPr id="9" name="عنصر نائب للنص 8"/>
          <p:cNvSpPr>
            <a:spLocks noGrp="1"/>
          </p:cNvSpPr>
          <p:nvPr>
            <p:ph type="body" sz="quarter" idx="10" hasCustomPrompt="1"/>
          </p:nvPr>
        </p:nvSpPr>
        <p:spPr>
          <a:xfrm>
            <a:off x="1319002" y="535236"/>
            <a:ext cx="5242220" cy="1806628"/>
          </a:xfrm>
        </p:spPr>
        <p:txBody>
          <a:bodyPr lIns="0" tIns="0" rIns="0" bIns="0" anchor="b">
            <a:noAutofit/>
          </a:bodyPr>
          <a:lstStyle>
            <a:lvl1pPr marL="0" indent="0" algn="r" latinLnBrk="0">
              <a:lnSpc>
                <a:spcPct val="85000"/>
              </a:lnSpc>
              <a:spcBef>
                <a:spcPts val="0"/>
              </a:spcBef>
              <a:buNone/>
              <a:defRPr lang="ar-SA" sz="5200" b="1" cap="all" baseline="0">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ar-SA" sz="2000">
                <a:solidFill>
                  <a:schemeClr val="tx1">
                    <a:lumMod val="75000"/>
                    <a:lumOff val="25000"/>
                  </a:schemeClr>
                </a:solidFill>
              </a:defRPr>
            </a:lvl2pPr>
            <a:lvl3pPr marL="0" indent="0" algn="r" latinLnBrk="0">
              <a:lnSpc>
                <a:spcPct val="100000"/>
              </a:lnSpc>
              <a:spcBef>
                <a:spcPts val="0"/>
              </a:spcBef>
              <a:buNone/>
              <a:defRPr lang="ar-SA" sz="2000">
                <a:solidFill>
                  <a:schemeClr val="tx1">
                    <a:lumMod val="75000"/>
                    <a:lumOff val="25000"/>
                  </a:schemeClr>
                </a:solidFill>
              </a:defRPr>
            </a:lvl3pPr>
            <a:lvl4pPr marL="0" indent="0" algn="r" latinLnBrk="0">
              <a:lnSpc>
                <a:spcPct val="100000"/>
              </a:lnSpc>
              <a:spcBef>
                <a:spcPts val="0"/>
              </a:spcBef>
              <a:buNone/>
              <a:defRPr lang="ar-SA" sz="2000">
                <a:solidFill>
                  <a:schemeClr val="tx1">
                    <a:lumMod val="75000"/>
                    <a:lumOff val="25000"/>
                  </a:schemeClr>
                </a:solidFill>
              </a:defRPr>
            </a:lvl4pPr>
            <a:lvl5pPr marL="0" indent="0" algn="r" latinLnBrk="0">
              <a:lnSpc>
                <a:spcPct val="100000"/>
              </a:lnSpc>
              <a:spcBef>
                <a:spcPts val="0"/>
              </a:spcBef>
              <a:buNone/>
              <a:defRPr lang="ar-SA" sz="2000">
                <a:solidFill>
                  <a:schemeClr val="tx1">
                    <a:lumMod val="75000"/>
                    <a:lumOff val="25000"/>
                  </a:schemeClr>
                </a:solidFill>
              </a:defRPr>
            </a:lvl5pPr>
            <a:lvl6pPr marL="0" indent="0" algn="r" latinLnBrk="0">
              <a:lnSpc>
                <a:spcPct val="100000"/>
              </a:lnSpc>
              <a:spcBef>
                <a:spcPts val="0"/>
              </a:spcBef>
              <a:buNone/>
              <a:defRPr lang="ar-SA" sz="2000">
                <a:solidFill>
                  <a:schemeClr val="tx1">
                    <a:lumMod val="75000"/>
                    <a:lumOff val="25000"/>
                  </a:schemeClr>
                </a:solidFill>
              </a:defRPr>
            </a:lvl6pPr>
            <a:lvl7pPr marL="0" indent="0" algn="r" latinLnBrk="0">
              <a:lnSpc>
                <a:spcPct val="100000"/>
              </a:lnSpc>
              <a:spcBef>
                <a:spcPts val="0"/>
              </a:spcBef>
              <a:buNone/>
              <a:defRPr lang="ar-SA" sz="2000">
                <a:solidFill>
                  <a:schemeClr val="tx1">
                    <a:lumMod val="75000"/>
                    <a:lumOff val="25000"/>
                  </a:schemeClr>
                </a:solidFill>
              </a:defRPr>
            </a:lvl7pPr>
            <a:lvl8pPr marL="0" indent="0" algn="r" latinLnBrk="0">
              <a:lnSpc>
                <a:spcPct val="100000"/>
              </a:lnSpc>
              <a:spcBef>
                <a:spcPts val="0"/>
              </a:spcBef>
              <a:buNone/>
              <a:defRPr lang="ar-SA" sz="2000">
                <a:solidFill>
                  <a:schemeClr val="tx1">
                    <a:lumMod val="75000"/>
                    <a:lumOff val="25000"/>
                  </a:schemeClr>
                </a:solidFill>
              </a:defRPr>
            </a:lvl8pPr>
            <a:lvl9pPr marL="0" indent="0" algn="r" latinLnBrk="0">
              <a:lnSpc>
                <a:spcPct val="100000"/>
              </a:lnSpc>
              <a:spcBef>
                <a:spcPts val="0"/>
              </a:spcBef>
              <a:buNone/>
              <a:defRPr lang="ar-SA" sz="2000">
                <a:solidFill>
                  <a:schemeClr val="tx1">
                    <a:lumMod val="75000"/>
                    <a:lumOff val="25000"/>
                  </a:schemeClr>
                </a:solidFill>
              </a:defRPr>
            </a:lvl9pPr>
          </a:lstStyle>
          <a:p>
            <a:pPr lvl="0" algn="r" rtl="1"/>
            <a:r>
              <a:rPr lang="ar-SA"/>
              <a:t>إضافة نص</a:t>
            </a:r>
          </a:p>
        </p:txBody>
      </p:sp>
      <p:sp>
        <p:nvSpPr>
          <p:cNvPr id="31" name="عنصر نائب للنص 8"/>
          <p:cNvSpPr>
            <a:spLocks noGrp="1"/>
          </p:cNvSpPr>
          <p:nvPr>
            <p:ph type="body" sz="quarter" idx="16" hasCustomPrompt="1"/>
          </p:nvPr>
        </p:nvSpPr>
        <p:spPr>
          <a:xfrm>
            <a:off x="1319003" y="2689705"/>
            <a:ext cx="2521657" cy="322599"/>
          </a:xfrm>
        </p:spPr>
        <p:txBody>
          <a:bodyPr lIns="0" tIns="0" rIns="0" bIns="0" anchor="ctr">
            <a:noAutofit/>
          </a:bodyPr>
          <a:lstStyle>
            <a:lvl1pPr marL="0" indent="0" algn="r" latinLnBrk="0">
              <a:lnSpc>
                <a:spcPct val="82000"/>
              </a:lnSpc>
              <a:spcBef>
                <a:spcPts val="0"/>
              </a:spcBef>
              <a:buNone/>
              <a:defRPr lang="ar-SA" sz="1600" b="1" cap="none" baseline="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ar-SA" sz="2000">
                <a:solidFill>
                  <a:schemeClr val="tx1">
                    <a:lumMod val="75000"/>
                    <a:lumOff val="25000"/>
                  </a:schemeClr>
                </a:solidFill>
              </a:defRPr>
            </a:lvl2pPr>
            <a:lvl3pPr marL="0" indent="0" algn="r" latinLnBrk="0">
              <a:lnSpc>
                <a:spcPct val="100000"/>
              </a:lnSpc>
              <a:spcBef>
                <a:spcPts val="0"/>
              </a:spcBef>
              <a:buNone/>
              <a:defRPr lang="ar-SA" sz="2000">
                <a:solidFill>
                  <a:schemeClr val="tx1">
                    <a:lumMod val="75000"/>
                    <a:lumOff val="25000"/>
                  </a:schemeClr>
                </a:solidFill>
              </a:defRPr>
            </a:lvl3pPr>
            <a:lvl4pPr marL="0" indent="0" algn="r" latinLnBrk="0">
              <a:lnSpc>
                <a:spcPct val="100000"/>
              </a:lnSpc>
              <a:spcBef>
                <a:spcPts val="0"/>
              </a:spcBef>
              <a:buNone/>
              <a:defRPr lang="ar-SA" sz="2000">
                <a:solidFill>
                  <a:schemeClr val="tx1">
                    <a:lumMod val="75000"/>
                    <a:lumOff val="25000"/>
                  </a:schemeClr>
                </a:solidFill>
              </a:defRPr>
            </a:lvl4pPr>
            <a:lvl5pPr marL="0" indent="0" algn="r" latinLnBrk="0">
              <a:lnSpc>
                <a:spcPct val="100000"/>
              </a:lnSpc>
              <a:spcBef>
                <a:spcPts val="0"/>
              </a:spcBef>
              <a:buNone/>
              <a:defRPr lang="ar-SA" sz="2000">
                <a:solidFill>
                  <a:schemeClr val="tx1">
                    <a:lumMod val="75000"/>
                    <a:lumOff val="25000"/>
                  </a:schemeClr>
                </a:solidFill>
              </a:defRPr>
            </a:lvl5pPr>
            <a:lvl6pPr marL="0" indent="0" algn="r" latinLnBrk="0">
              <a:lnSpc>
                <a:spcPct val="100000"/>
              </a:lnSpc>
              <a:spcBef>
                <a:spcPts val="0"/>
              </a:spcBef>
              <a:buNone/>
              <a:defRPr lang="ar-SA" sz="2000">
                <a:solidFill>
                  <a:schemeClr val="tx1">
                    <a:lumMod val="75000"/>
                    <a:lumOff val="25000"/>
                  </a:schemeClr>
                </a:solidFill>
              </a:defRPr>
            </a:lvl6pPr>
            <a:lvl7pPr marL="0" indent="0" algn="r" latinLnBrk="0">
              <a:lnSpc>
                <a:spcPct val="100000"/>
              </a:lnSpc>
              <a:spcBef>
                <a:spcPts val="0"/>
              </a:spcBef>
              <a:buNone/>
              <a:defRPr lang="ar-SA" sz="2000">
                <a:solidFill>
                  <a:schemeClr val="tx1">
                    <a:lumMod val="75000"/>
                    <a:lumOff val="25000"/>
                  </a:schemeClr>
                </a:solidFill>
              </a:defRPr>
            </a:lvl7pPr>
            <a:lvl8pPr marL="0" indent="0" algn="r" latinLnBrk="0">
              <a:lnSpc>
                <a:spcPct val="100000"/>
              </a:lnSpc>
              <a:spcBef>
                <a:spcPts val="0"/>
              </a:spcBef>
              <a:buNone/>
              <a:defRPr lang="ar-SA" sz="2000">
                <a:solidFill>
                  <a:schemeClr val="tx1">
                    <a:lumMod val="75000"/>
                    <a:lumOff val="25000"/>
                  </a:schemeClr>
                </a:solidFill>
              </a:defRPr>
            </a:lvl8pPr>
            <a:lvl9pPr marL="0" indent="0" algn="r" latinLnBrk="0">
              <a:lnSpc>
                <a:spcPct val="100000"/>
              </a:lnSpc>
              <a:spcBef>
                <a:spcPts val="0"/>
              </a:spcBef>
              <a:buNone/>
              <a:defRPr lang="ar-SA" sz="2000">
                <a:solidFill>
                  <a:schemeClr val="tx1">
                    <a:lumMod val="75000"/>
                    <a:lumOff val="25000"/>
                  </a:schemeClr>
                </a:solidFill>
              </a:defRPr>
            </a:lvl9pPr>
          </a:lstStyle>
          <a:p>
            <a:pPr lvl="0" algn="r" rtl="1"/>
            <a:r>
              <a:rPr lang="ar-SA"/>
              <a:t>نص العنوان</a:t>
            </a:r>
          </a:p>
        </p:txBody>
      </p:sp>
      <p:sp>
        <p:nvSpPr>
          <p:cNvPr id="5" name="عنصر نائب للنص 4"/>
          <p:cNvSpPr>
            <a:spLocks noGrp="1"/>
          </p:cNvSpPr>
          <p:nvPr>
            <p:ph type="body" sz="quarter" idx="17"/>
          </p:nvPr>
        </p:nvSpPr>
        <p:spPr>
          <a:xfrm>
            <a:off x="1319002" y="3020733"/>
            <a:ext cx="2521657" cy="3235606"/>
          </a:xfrm>
        </p:spPr>
        <p:txBody>
          <a:bodyPr lIns="0" tIns="0" rIns="0" bIns="0">
            <a:noAutofit/>
          </a:bodyPr>
          <a:lstStyle>
            <a:lvl1pPr marL="182880" indent="-182880" algn="r" latinLnBrk="0">
              <a:lnSpc>
                <a:spcPct val="120000"/>
              </a:lnSpc>
              <a:spcBef>
                <a:spcPts val="1100"/>
              </a:spcBef>
              <a:defRPr lang="ar-SA" sz="11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402336" indent="-182880" algn="r" latinLnBrk="0">
              <a:lnSpc>
                <a:spcPct val="120000"/>
              </a:lnSpc>
              <a:spcBef>
                <a:spcPts val="1100"/>
              </a:spcBef>
              <a:defRPr lang="ar-SA" sz="1100">
                <a:solidFill>
                  <a:schemeClr val="tx2"/>
                </a:solidFill>
                <a:latin typeface="Tahoma" panose="020B0604030504040204" pitchFamily="34" charset="0"/>
                <a:ea typeface="Tahoma" panose="020B0604030504040204" pitchFamily="34" charset="0"/>
                <a:cs typeface="Tahoma" panose="020B0604030504040204" pitchFamily="34" charset="0"/>
              </a:defRPr>
            </a:lvl2pPr>
            <a:lvl3pPr marL="402336" indent="-182880" algn="r" latinLnBrk="0">
              <a:lnSpc>
                <a:spcPct val="120000"/>
              </a:lnSpc>
              <a:spcBef>
                <a:spcPts val="1100"/>
              </a:spcBef>
              <a:defRPr lang="ar-SA" sz="1100">
                <a:solidFill>
                  <a:schemeClr val="tx2"/>
                </a:solidFill>
                <a:latin typeface="Tahoma" panose="020B0604030504040204" pitchFamily="34" charset="0"/>
                <a:ea typeface="Tahoma" panose="020B0604030504040204" pitchFamily="34" charset="0"/>
                <a:cs typeface="Tahoma" panose="020B0604030504040204" pitchFamily="34" charset="0"/>
              </a:defRPr>
            </a:lvl3pPr>
            <a:lvl4pPr marL="402336" indent="-182880" algn="r" latinLnBrk="0">
              <a:lnSpc>
                <a:spcPct val="120000"/>
              </a:lnSpc>
              <a:spcBef>
                <a:spcPts val="1100"/>
              </a:spcBef>
              <a:defRPr lang="ar-SA" sz="1100">
                <a:solidFill>
                  <a:schemeClr val="tx2"/>
                </a:solidFill>
                <a:latin typeface="Tahoma" panose="020B0604030504040204" pitchFamily="34" charset="0"/>
                <a:ea typeface="Tahoma" panose="020B0604030504040204" pitchFamily="34" charset="0"/>
                <a:cs typeface="Tahoma" panose="020B0604030504040204" pitchFamily="34" charset="0"/>
              </a:defRPr>
            </a:lvl4pPr>
            <a:lvl5pPr marL="402336" indent="-182880" algn="r" latinLnBrk="0">
              <a:lnSpc>
                <a:spcPct val="120000"/>
              </a:lnSpc>
              <a:spcBef>
                <a:spcPts val="1100"/>
              </a:spcBef>
              <a:defRPr lang="ar-SA" sz="1100">
                <a:solidFill>
                  <a:schemeClr val="tx2"/>
                </a:solidFill>
                <a:latin typeface="Tahoma" panose="020B0604030504040204" pitchFamily="34" charset="0"/>
                <a:ea typeface="Tahoma" panose="020B0604030504040204" pitchFamily="34" charset="0"/>
                <a:cs typeface="Tahoma" panose="020B0604030504040204" pitchFamily="34" charset="0"/>
              </a:defRPr>
            </a:lvl5pPr>
            <a:lvl6pPr marL="402336" indent="-182880" algn="r" latinLnBrk="0">
              <a:lnSpc>
                <a:spcPct val="120000"/>
              </a:lnSpc>
              <a:spcBef>
                <a:spcPts val="1100"/>
              </a:spcBef>
              <a:defRPr lang="ar-SA" sz="1100">
                <a:solidFill>
                  <a:schemeClr val="tx2"/>
                </a:solidFill>
                <a:latin typeface="Tahoma" panose="020B0604030504040204" pitchFamily="34" charset="0"/>
                <a:ea typeface="Tahoma" panose="020B0604030504040204" pitchFamily="34" charset="0"/>
                <a:cs typeface="Tahoma" panose="020B0604030504040204" pitchFamily="34" charset="0"/>
              </a:defRPr>
            </a:lvl6pPr>
            <a:lvl7pPr marL="402336" indent="-182880" algn="r" latinLnBrk="0">
              <a:lnSpc>
                <a:spcPct val="120000"/>
              </a:lnSpc>
              <a:spcBef>
                <a:spcPts val="1100"/>
              </a:spcBef>
              <a:defRPr lang="ar-SA" sz="1100">
                <a:solidFill>
                  <a:schemeClr val="tx2"/>
                </a:solidFill>
                <a:latin typeface="Tahoma" panose="020B0604030504040204" pitchFamily="34" charset="0"/>
                <a:ea typeface="Tahoma" panose="020B0604030504040204" pitchFamily="34" charset="0"/>
                <a:cs typeface="Tahoma" panose="020B0604030504040204" pitchFamily="34" charset="0"/>
              </a:defRPr>
            </a:lvl7pPr>
            <a:lvl8pPr marL="402336" indent="-182880" algn="r" latinLnBrk="0">
              <a:lnSpc>
                <a:spcPct val="120000"/>
              </a:lnSpc>
              <a:spcBef>
                <a:spcPts val="1100"/>
              </a:spcBef>
              <a:defRPr lang="ar-SA" sz="1100">
                <a:solidFill>
                  <a:schemeClr val="tx2"/>
                </a:solidFill>
                <a:latin typeface="Tahoma" panose="020B0604030504040204" pitchFamily="34" charset="0"/>
                <a:ea typeface="Tahoma" panose="020B0604030504040204" pitchFamily="34" charset="0"/>
                <a:cs typeface="Tahoma" panose="020B0604030504040204" pitchFamily="34" charset="0"/>
              </a:defRPr>
            </a:lvl8pPr>
            <a:lvl9pPr marL="402336" indent="-182880" algn="r" latinLnBrk="0">
              <a:lnSpc>
                <a:spcPct val="120000"/>
              </a:lnSpc>
              <a:spcBef>
                <a:spcPts val="1100"/>
              </a:spcBef>
              <a:defRPr lang="ar-SA" sz="1100">
                <a:solidFill>
                  <a:schemeClr val="tx2"/>
                </a:solidFill>
                <a:latin typeface="Tahoma" panose="020B0604030504040204" pitchFamily="34" charset="0"/>
                <a:ea typeface="Tahoma" panose="020B0604030504040204" pitchFamily="34" charset="0"/>
                <a:cs typeface="Tahoma" panose="020B0604030504040204" pitchFamily="34" charset="0"/>
              </a:defRPr>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a:p>
            <a:pPr lvl="5" algn="r" rtl="1"/>
            <a:r>
              <a:rPr lang="ar-SA"/>
              <a:t>ستة</a:t>
            </a:r>
          </a:p>
          <a:p>
            <a:pPr lvl="6" algn="r" rtl="1"/>
            <a:r>
              <a:rPr lang="ar-SA"/>
              <a:t>سبعة</a:t>
            </a:r>
          </a:p>
          <a:p>
            <a:pPr lvl="7" algn="r" rtl="1"/>
            <a:r>
              <a:rPr lang="ar-SA"/>
              <a:t>ثمانية</a:t>
            </a:r>
          </a:p>
          <a:p>
            <a:pPr lvl="8" algn="r" rtl="1"/>
            <a:r>
              <a:rPr lang="ar-SA"/>
              <a:t>تسعة</a:t>
            </a:r>
          </a:p>
        </p:txBody>
      </p:sp>
      <p:sp>
        <p:nvSpPr>
          <p:cNvPr id="3" name="عنصر نائب للصورة 2"/>
          <p:cNvSpPr>
            <a:spLocks noGrp="1"/>
          </p:cNvSpPr>
          <p:nvPr>
            <p:ph type="pic" sz="quarter" idx="13"/>
          </p:nvPr>
        </p:nvSpPr>
        <p:spPr>
          <a:xfrm>
            <a:off x="4220358" y="2743200"/>
            <a:ext cx="2340864" cy="3513138"/>
          </a:xfrm>
        </p:spPr>
        <p:txBody>
          <a:bodyPr/>
          <a:lstStyle>
            <a:lvl1pPr marL="0" indent="0" algn="ctr" latinLnBrk="0">
              <a:buNone/>
              <a:defRPr lang="ar-SA">
                <a:latin typeface="Tahoma" panose="020B0604030504040204" pitchFamily="34" charset="0"/>
                <a:ea typeface="Tahoma" panose="020B0604030504040204" pitchFamily="34" charset="0"/>
                <a:cs typeface="Tahoma" panose="020B0604030504040204" pitchFamily="34" charset="0"/>
              </a:defRPr>
            </a:lvl1pPr>
          </a:lstStyle>
          <a:p>
            <a:pPr algn="r" rtl="1"/>
            <a:endParaRPr lang="ar-SA" dirty="0"/>
          </a:p>
        </p:txBody>
      </p:sp>
      <p:sp>
        <p:nvSpPr>
          <p:cNvPr id="23" name="عنصر نائب للنص 8"/>
          <p:cNvSpPr>
            <a:spLocks noGrp="1"/>
          </p:cNvSpPr>
          <p:nvPr>
            <p:ph type="body" sz="quarter" idx="14" hasCustomPrompt="1"/>
          </p:nvPr>
        </p:nvSpPr>
        <p:spPr>
          <a:xfrm>
            <a:off x="4220358" y="6402044"/>
            <a:ext cx="2340864" cy="374312"/>
          </a:xfrm>
        </p:spPr>
        <p:txBody>
          <a:bodyPr lIns="0" tIns="0" rIns="0" bIns="0" anchor="t">
            <a:noAutofit/>
          </a:bodyPr>
          <a:lstStyle>
            <a:lvl1pPr marL="0" indent="0" algn="r" latinLnBrk="0">
              <a:lnSpc>
                <a:spcPct val="85000"/>
              </a:lnSpc>
              <a:spcBef>
                <a:spcPts val="0"/>
              </a:spcBef>
              <a:buNone/>
              <a:defRPr lang="ar-SA" sz="800" b="1" i="1" cap="none" baseline="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ar-SA" sz="2000">
                <a:solidFill>
                  <a:schemeClr val="tx1">
                    <a:lumMod val="75000"/>
                    <a:lumOff val="25000"/>
                  </a:schemeClr>
                </a:solidFill>
              </a:defRPr>
            </a:lvl2pPr>
            <a:lvl3pPr marL="0" indent="0" algn="r" latinLnBrk="0">
              <a:lnSpc>
                <a:spcPct val="100000"/>
              </a:lnSpc>
              <a:spcBef>
                <a:spcPts val="0"/>
              </a:spcBef>
              <a:buNone/>
              <a:defRPr lang="ar-SA" sz="2000">
                <a:solidFill>
                  <a:schemeClr val="tx1">
                    <a:lumMod val="75000"/>
                    <a:lumOff val="25000"/>
                  </a:schemeClr>
                </a:solidFill>
              </a:defRPr>
            </a:lvl3pPr>
            <a:lvl4pPr marL="0" indent="0" algn="r" latinLnBrk="0">
              <a:lnSpc>
                <a:spcPct val="100000"/>
              </a:lnSpc>
              <a:spcBef>
                <a:spcPts val="0"/>
              </a:spcBef>
              <a:buNone/>
              <a:defRPr lang="ar-SA" sz="2000">
                <a:solidFill>
                  <a:schemeClr val="tx1">
                    <a:lumMod val="75000"/>
                    <a:lumOff val="25000"/>
                  </a:schemeClr>
                </a:solidFill>
              </a:defRPr>
            </a:lvl4pPr>
            <a:lvl5pPr marL="0" indent="0" algn="r" latinLnBrk="0">
              <a:lnSpc>
                <a:spcPct val="100000"/>
              </a:lnSpc>
              <a:spcBef>
                <a:spcPts val="0"/>
              </a:spcBef>
              <a:buNone/>
              <a:defRPr lang="ar-SA" sz="2000">
                <a:solidFill>
                  <a:schemeClr val="tx1">
                    <a:lumMod val="75000"/>
                    <a:lumOff val="25000"/>
                  </a:schemeClr>
                </a:solidFill>
              </a:defRPr>
            </a:lvl5pPr>
            <a:lvl6pPr marL="0" indent="0" algn="r" latinLnBrk="0">
              <a:lnSpc>
                <a:spcPct val="100000"/>
              </a:lnSpc>
              <a:spcBef>
                <a:spcPts val="0"/>
              </a:spcBef>
              <a:buNone/>
              <a:defRPr lang="ar-SA" sz="2000">
                <a:solidFill>
                  <a:schemeClr val="tx1">
                    <a:lumMod val="75000"/>
                    <a:lumOff val="25000"/>
                  </a:schemeClr>
                </a:solidFill>
              </a:defRPr>
            </a:lvl6pPr>
            <a:lvl7pPr marL="0" indent="0" algn="r" latinLnBrk="0">
              <a:lnSpc>
                <a:spcPct val="100000"/>
              </a:lnSpc>
              <a:spcBef>
                <a:spcPts val="0"/>
              </a:spcBef>
              <a:buNone/>
              <a:defRPr lang="ar-SA" sz="2000">
                <a:solidFill>
                  <a:schemeClr val="tx1">
                    <a:lumMod val="75000"/>
                    <a:lumOff val="25000"/>
                  </a:schemeClr>
                </a:solidFill>
              </a:defRPr>
            </a:lvl7pPr>
            <a:lvl8pPr marL="0" indent="0" algn="r" latinLnBrk="0">
              <a:lnSpc>
                <a:spcPct val="100000"/>
              </a:lnSpc>
              <a:spcBef>
                <a:spcPts val="0"/>
              </a:spcBef>
              <a:buNone/>
              <a:defRPr lang="ar-SA" sz="2000">
                <a:solidFill>
                  <a:schemeClr val="tx1">
                    <a:lumMod val="75000"/>
                    <a:lumOff val="25000"/>
                  </a:schemeClr>
                </a:solidFill>
              </a:defRPr>
            </a:lvl8pPr>
            <a:lvl9pPr marL="0" indent="0" algn="r" latinLnBrk="0">
              <a:lnSpc>
                <a:spcPct val="100000"/>
              </a:lnSpc>
              <a:spcBef>
                <a:spcPts val="0"/>
              </a:spcBef>
              <a:buNone/>
              <a:defRPr lang="ar-SA" sz="2000">
                <a:solidFill>
                  <a:schemeClr val="tx1">
                    <a:lumMod val="75000"/>
                    <a:lumOff val="25000"/>
                  </a:schemeClr>
                </a:solidFill>
              </a:defRPr>
            </a:lvl9pPr>
          </a:lstStyle>
          <a:p>
            <a:pPr lvl="0" algn="r" rtl="1"/>
            <a:r>
              <a:rPr lang="ar-SA"/>
              <a:t>أضف تسمية توضيحية هنا</a:t>
            </a:r>
          </a:p>
        </p:txBody>
      </p:sp>
      <p:sp>
        <p:nvSpPr>
          <p:cNvPr id="11" name="عنصر نائب للنص 8"/>
          <p:cNvSpPr>
            <a:spLocks noGrp="1"/>
          </p:cNvSpPr>
          <p:nvPr>
            <p:ph type="body" sz="quarter" idx="12" hasCustomPrompt="1"/>
          </p:nvPr>
        </p:nvSpPr>
        <p:spPr>
          <a:xfrm>
            <a:off x="1319002" y="7024685"/>
            <a:ext cx="5242220" cy="322599"/>
          </a:xfrm>
        </p:spPr>
        <p:txBody>
          <a:bodyPr lIns="0" tIns="0" rIns="0" bIns="0" anchor="t">
            <a:noAutofit/>
          </a:bodyPr>
          <a:lstStyle>
            <a:lvl1pPr marL="0" indent="0" algn="r" latinLnBrk="0">
              <a:lnSpc>
                <a:spcPct val="82000"/>
              </a:lnSpc>
              <a:spcBef>
                <a:spcPts val="0"/>
              </a:spcBef>
              <a:buNone/>
              <a:defRPr lang="ar-SA" sz="2600" cap="none" baseline="0">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ar-SA" sz="2000">
                <a:solidFill>
                  <a:schemeClr val="tx1">
                    <a:lumMod val="75000"/>
                    <a:lumOff val="25000"/>
                  </a:schemeClr>
                </a:solidFill>
              </a:defRPr>
            </a:lvl2pPr>
            <a:lvl3pPr marL="0" indent="0" algn="r" latinLnBrk="0">
              <a:lnSpc>
                <a:spcPct val="100000"/>
              </a:lnSpc>
              <a:spcBef>
                <a:spcPts val="0"/>
              </a:spcBef>
              <a:buNone/>
              <a:defRPr lang="ar-SA" sz="2000">
                <a:solidFill>
                  <a:schemeClr val="tx1">
                    <a:lumMod val="75000"/>
                    <a:lumOff val="25000"/>
                  </a:schemeClr>
                </a:solidFill>
              </a:defRPr>
            </a:lvl3pPr>
            <a:lvl4pPr marL="0" indent="0" algn="r" latinLnBrk="0">
              <a:lnSpc>
                <a:spcPct val="100000"/>
              </a:lnSpc>
              <a:spcBef>
                <a:spcPts val="0"/>
              </a:spcBef>
              <a:buNone/>
              <a:defRPr lang="ar-SA" sz="2000">
                <a:solidFill>
                  <a:schemeClr val="tx1">
                    <a:lumMod val="75000"/>
                    <a:lumOff val="25000"/>
                  </a:schemeClr>
                </a:solidFill>
              </a:defRPr>
            </a:lvl4pPr>
            <a:lvl5pPr marL="0" indent="0" algn="r" latinLnBrk="0">
              <a:lnSpc>
                <a:spcPct val="100000"/>
              </a:lnSpc>
              <a:spcBef>
                <a:spcPts val="0"/>
              </a:spcBef>
              <a:buNone/>
              <a:defRPr lang="ar-SA" sz="2000">
                <a:solidFill>
                  <a:schemeClr val="tx1">
                    <a:lumMod val="75000"/>
                    <a:lumOff val="25000"/>
                  </a:schemeClr>
                </a:solidFill>
              </a:defRPr>
            </a:lvl5pPr>
            <a:lvl6pPr marL="0" indent="0" algn="r" latinLnBrk="0">
              <a:lnSpc>
                <a:spcPct val="100000"/>
              </a:lnSpc>
              <a:spcBef>
                <a:spcPts val="0"/>
              </a:spcBef>
              <a:buNone/>
              <a:defRPr lang="ar-SA" sz="2000">
                <a:solidFill>
                  <a:schemeClr val="tx1">
                    <a:lumMod val="75000"/>
                    <a:lumOff val="25000"/>
                  </a:schemeClr>
                </a:solidFill>
              </a:defRPr>
            </a:lvl6pPr>
            <a:lvl7pPr marL="0" indent="0" algn="r" latinLnBrk="0">
              <a:lnSpc>
                <a:spcPct val="100000"/>
              </a:lnSpc>
              <a:spcBef>
                <a:spcPts val="0"/>
              </a:spcBef>
              <a:buNone/>
              <a:defRPr lang="ar-SA" sz="2000">
                <a:solidFill>
                  <a:schemeClr val="tx1">
                    <a:lumMod val="75000"/>
                    <a:lumOff val="25000"/>
                  </a:schemeClr>
                </a:solidFill>
              </a:defRPr>
            </a:lvl7pPr>
            <a:lvl8pPr marL="0" indent="0" algn="r" latinLnBrk="0">
              <a:lnSpc>
                <a:spcPct val="100000"/>
              </a:lnSpc>
              <a:spcBef>
                <a:spcPts val="0"/>
              </a:spcBef>
              <a:buNone/>
              <a:defRPr lang="ar-SA" sz="2000">
                <a:solidFill>
                  <a:schemeClr val="tx1">
                    <a:lumMod val="75000"/>
                    <a:lumOff val="25000"/>
                  </a:schemeClr>
                </a:solidFill>
              </a:defRPr>
            </a:lvl8pPr>
            <a:lvl9pPr marL="0" indent="0" algn="r" latinLnBrk="0">
              <a:lnSpc>
                <a:spcPct val="100000"/>
              </a:lnSpc>
              <a:spcBef>
                <a:spcPts val="0"/>
              </a:spcBef>
              <a:buNone/>
              <a:defRPr lang="ar-SA" sz="2000">
                <a:solidFill>
                  <a:schemeClr val="tx1">
                    <a:lumMod val="75000"/>
                    <a:lumOff val="25000"/>
                  </a:schemeClr>
                </a:solidFill>
              </a:defRPr>
            </a:lvl9pPr>
          </a:lstStyle>
          <a:p>
            <a:pPr lvl="0" algn="r" rtl="1"/>
            <a:r>
              <a:rPr lang="ar-SA"/>
              <a:t>تاريخ الحدث ووقته</a:t>
            </a:r>
          </a:p>
        </p:txBody>
      </p:sp>
      <p:sp>
        <p:nvSpPr>
          <p:cNvPr id="24" name="عنصر نائب للنص 8"/>
          <p:cNvSpPr>
            <a:spLocks noGrp="1"/>
          </p:cNvSpPr>
          <p:nvPr>
            <p:ph type="body" sz="quarter" idx="15" hasCustomPrompt="1"/>
          </p:nvPr>
        </p:nvSpPr>
        <p:spPr>
          <a:xfrm>
            <a:off x="1319002" y="7378973"/>
            <a:ext cx="5242220" cy="322599"/>
          </a:xfrm>
        </p:spPr>
        <p:txBody>
          <a:bodyPr lIns="0" tIns="0" rIns="0" bIns="0" anchor="t">
            <a:noAutofit/>
          </a:bodyPr>
          <a:lstStyle>
            <a:lvl1pPr marL="0" indent="0" algn="r" latinLnBrk="0">
              <a:lnSpc>
                <a:spcPct val="82000"/>
              </a:lnSpc>
              <a:spcBef>
                <a:spcPts val="0"/>
              </a:spcBef>
              <a:buNone/>
              <a:defRPr lang="ar-SA" sz="2000" cap="none" baseline="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ar-SA" sz="2000">
                <a:solidFill>
                  <a:schemeClr val="tx1">
                    <a:lumMod val="75000"/>
                    <a:lumOff val="25000"/>
                  </a:schemeClr>
                </a:solidFill>
              </a:defRPr>
            </a:lvl2pPr>
            <a:lvl3pPr marL="0" indent="0" algn="r" latinLnBrk="0">
              <a:lnSpc>
                <a:spcPct val="100000"/>
              </a:lnSpc>
              <a:spcBef>
                <a:spcPts val="0"/>
              </a:spcBef>
              <a:buNone/>
              <a:defRPr lang="ar-SA" sz="2000">
                <a:solidFill>
                  <a:schemeClr val="tx1">
                    <a:lumMod val="75000"/>
                    <a:lumOff val="25000"/>
                  </a:schemeClr>
                </a:solidFill>
              </a:defRPr>
            </a:lvl3pPr>
            <a:lvl4pPr marL="0" indent="0" algn="r" latinLnBrk="0">
              <a:lnSpc>
                <a:spcPct val="100000"/>
              </a:lnSpc>
              <a:spcBef>
                <a:spcPts val="0"/>
              </a:spcBef>
              <a:buNone/>
              <a:defRPr lang="ar-SA" sz="2000">
                <a:solidFill>
                  <a:schemeClr val="tx1">
                    <a:lumMod val="75000"/>
                    <a:lumOff val="25000"/>
                  </a:schemeClr>
                </a:solidFill>
              </a:defRPr>
            </a:lvl4pPr>
            <a:lvl5pPr marL="0" indent="0" algn="r" latinLnBrk="0">
              <a:lnSpc>
                <a:spcPct val="100000"/>
              </a:lnSpc>
              <a:spcBef>
                <a:spcPts val="0"/>
              </a:spcBef>
              <a:buNone/>
              <a:defRPr lang="ar-SA" sz="2000">
                <a:solidFill>
                  <a:schemeClr val="tx1">
                    <a:lumMod val="75000"/>
                    <a:lumOff val="25000"/>
                  </a:schemeClr>
                </a:solidFill>
              </a:defRPr>
            </a:lvl5pPr>
            <a:lvl6pPr marL="0" indent="0" algn="r" latinLnBrk="0">
              <a:lnSpc>
                <a:spcPct val="100000"/>
              </a:lnSpc>
              <a:spcBef>
                <a:spcPts val="0"/>
              </a:spcBef>
              <a:buNone/>
              <a:defRPr lang="ar-SA" sz="2000">
                <a:solidFill>
                  <a:schemeClr val="tx1">
                    <a:lumMod val="75000"/>
                    <a:lumOff val="25000"/>
                  </a:schemeClr>
                </a:solidFill>
              </a:defRPr>
            </a:lvl6pPr>
            <a:lvl7pPr marL="0" indent="0" algn="r" latinLnBrk="0">
              <a:lnSpc>
                <a:spcPct val="100000"/>
              </a:lnSpc>
              <a:spcBef>
                <a:spcPts val="0"/>
              </a:spcBef>
              <a:buNone/>
              <a:defRPr lang="ar-SA" sz="2000">
                <a:solidFill>
                  <a:schemeClr val="tx1">
                    <a:lumMod val="75000"/>
                    <a:lumOff val="25000"/>
                  </a:schemeClr>
                </a:solidFill>
              </a:defRPr>
            </a:lvl7pPr>
            <a:lvl8pPr marL="0" indent="0" algn="r" latinLnBrk="0">
              <a:lnSpc>
                <a:spcPct val="100000"/>
              </a:lnSpc>
              <a:spcBef>
                <a:spcPts val="0"/>
              </a:spcBef>
              <a:buNone/>
              <a:defRPr lang="ar-SA" sz="2000">
                <a:solidFill>
                  <a:schemeClr val="tx1">
                    <a:lumMod val="75000"/>
                    <a:lumOff val="25000"/>
                  </a:schemeClr>
                </a:solidFill>
              </a:defRPr>
            </a:lvl8pPr>
            <a:lvl9pPr marL="0" indent="0" algn="r" latinLnBrk="0">
              <a:lnSpc>
                <a:spcPct val="100000"/>
              </a:lnSpc>
              <a:spcBef>
                <a:spcPts val="0"/>
              </a:spcBef>
              <a:buNone/>
              <a:defRPr lang="ar-SA" sz="2000">
                <a:solidFill>
                  <a:schemeClr val="tx1">
                    <a:lumMod val="75000"/>
                    <a:lumOff val="25000"/>
                  </a:schemeClr>
                </a:solidFill>
              </a:defRPr>
            </a:lvl9pPr>
          </a:lstStyle>
          <a:p>
            <a:pPr lvl="0" algn="r" rtl="1"/>
            <a:r>
              <a:rPr lang="ar-SA"/>
              <a:t>عنوان الحدث، والمدينة، والرمز البريدي للشارع</a:t>
            </a:r>
          </a:p>
        </p:txBody>
      </p:sp>
      <p:sp>
        <p:nvSpPr>
          <p:cNvPr id="32" name="عنصر نائب للنص 8"/>
          <p:cNvSpPr>
            <a:spLocks noGrp="1"/>
          </p:cNvSpPr>
          <p:nvPr>
            <p:ph type="body" sz="quarter" idx="18" hasCustomPrompt="1"/>
          </p:nvPr>
        </p:nvSpPr>
        <p:spPr>
          <a:xfrm>
            <a:off x="2356147" y="8723430"/>
            <a:ext cx="2452124" cy="307033"/>
          </a:xfrm>
        </p:spPr>
        <p:txBody>
          <a:bodyPr lIns="0" tIns="0" rIns="0" bIns="0" anchor="b">
            <a:noAutofit/>
          </a:bodyPr>
          <a:lstStyle>
            <a:lvl1pPr marL="0" indent="0" algn="r" latinLnBrk="0">
              <a:lnSpc>
                <a:spcPct val="82000"/>
              </a:lnSpc>
              <a:spcBef>
                <a:spcPts val="0"/>
              </a:spcBef>
              <a:buNone/>
              <a:defRPr lang="ar-SA" sz="1000" b="1" cap="all" baseline="0">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ar-SA" sz="2000">
                <a:solidFill>
                  <a:schemeClr val="tx1">
                    <a:lumMod val="75000"/>
                    <a:lumOff val="25000"/>
                  </a:schemeClr>
                </a:solidFill>
              </a:defRPr>
            </a:lvl2pPr>
            <a:lvl3pPr marL="0" indent="0" algn="r" latinLnBrk="0">
              <a:lnSpc>
                <a:spcPct val="100000"/>
              </a:lnSpc>
              <a:spcBef>
                <a:spcPts val="0"/>
              </a:spcBef>
              <a:buNone/>
              <a:defRPr lang="ar-SA" sz="2000">
                <a:solidFill>
                  <a:schemeClr val="tx1">
                    <a:lumMod val="75000"/>
                    <a:lumOff val="25000"/>
                  </a:schemeClr>
                </a:solidFill>
              </a:defRPr>
            </a:lvl3pPr>
            <a:lvl4pPr marL="0" indent="0" algn="r" latinLnBrk="0">
              <a:lnSpc>
                <a:spcPct val="100000"/>
              </a:lnSpc>
              <a:spcBef>
                <a:spcPts val="0"/>
              </a:spcBef>
              <a:buNone/>
              <a:defRPr lang="ar-SA" sz="2000">
                <a:solidFill>
                  <a:schemeClr val="tx1">
                    <a:lumMod val="75000"/>
                    <a:lumOff val="25000"/>
                  </a:schemeClr>
                </a:solidFill>
              </a:defRPr>
            </a:lvl4pPr>
            <a:lvl5pPr marL="0" indent="0" algn="r" latinLnBrk="0">
              <a:lnSpc>
                <a:spcPct val="100000"/>
              </a:lnSpc>
              <a:spcBef>
                <a:spcPts val="0"/>
              </a:spcBef>
              <a:buNone/>
              <a:defRPr lang="ar-SA" sz="2000">
                <a:solidFill>
                  <a:schemeClr val="tx1">
                    <a:lumMod val="75000"/>
                    <a:lumOff val="25000"/>
                  </a:schemeClr>
                </a:solidFill>
              </a:defRPr>
            </a:lvl5pPr>
            <a:lvl6pPr marL="0" indent="0" algn="r" latinLnBrk="0">
              <a:lnSpc>
                <a:spcPct val="100000"/>
              </a:lnSpc>
              <a:spcBef>
                <a:spcPts val="0"/>
              </a:spcBef>
              <a:buNone/>
              <a:defRPr lang="ar-SA" sz="2000">
                <a:solidFill>
                  <a:schemeClr val="tx1">
                    <a:lumMod val="75000"/>
                    <a:lumOff val="25000"/>
                  </a:schemeClr>
                </a:solidFill>
              </a:defRPr>
            </a:lvl6pPr>
            <a:lvl7pPr marL="0" indent="0" algn="r" latinLnBrk="0">
              <a:lnSpc>
                <a:spcPct val="100000"/>
              </a:lnSpc>
              <a:spcBef>
                <a:spcPts val="0"/>
              </a:spcBef>
              <a:buNone/>
              <a:defRPr lang="ar-SA" sz="2000">
                <a:solidFill>
                  <a:schemeClr val="tx1">
                    <a:lumMod val="75000"/>
                    <a:lumOff val="25000"/>
                  </a:schemeClr>
                </a:solidFill>
              </a:defRPr>
            </a:lvl7pPr>
            <a:lvl8pPr marL="0" indent="0" algn="r" latinLnBrk="0">
              <a:lnSpc>
                <a:spcPct val="100000"/>
              </a:lnSpc>
              <a:spcBef>
                <a:spcPts val="0"/>
              </a:spcBef>
              <a:buNone/>
              <a:defRPr lang="ar-SA" sz="2000">
                <a:solidFill>
                  <a:schemeClr val="tx1">
                    <a:lumMod val="75000"/>
                    <a:lumOff val="25000"/>
                  </a:schemeClr>
                </a:solidFill>
              </a:defRPr>
            </a:lvl8pPr>
            <a:lvl9pPr marL="0" indent="0" algn="r" latinLnBrk="0">
              <a:lnSpc>
                <a:spcPct val="100000"/>
              </a:lnSpc>
              <a:spcBef>
                <a:spcPts val="0"/>
              </a:spcBef>
              <a:buNone/>
              <a:defRPr lang="ar-SA" sz="2000">
                <a:solidFill>
                  <a:schemeClr val="tx1">
                    <a:lumMod val="75000"/>
                    <a:lumOff val="25000"/>
                  </a:schemeClr>
                </a:solidFill>
              </a:defRPr>
            </a:lvl9pPr>
          </a:lstStyle>
          <a:p>
            <a:pPr lvl="0" algn="r" rtl="1"/>
            <a:r>
              <a:rPr lang="ar-SA"/>
              <a:t>اسم الشركة</a:t>
            </a:r>
          </a:p>
        </p:txBody>
      </p:sp>
      <p:sp>
        <p:nvSpPr>
          <p:cNvPr id="33" name="عنصر نائب للنص 8"/>
          <p:cNvSpPr>
            <a:spLocks noGrp="1"/>
          </p:cNvSpPr>
          <p:nvPr>
            <p:ph type="body" sz="quarter" idx="19" hasCustomPrompt="1"/>
          </p:nvPr>
        </p:nvSpPr>
        <p:spPr>
          <a:xfrm>
            <a:off x="2356147" y="9038256"/>
            <a:ext cx="2452124" cy="322599"/>
          </a:xfrm>
        </p:spPr>
        <p:txBody>
          <a:bodyPr lIns="0" tIns="0" rIns="0" bIns="0" anchor="t">
            <a:noAutofit/>
          </a:bodyPr>
          <a:lstStyle>
            <a:lvl1pPr marL="0" indent="0" algn="r" latinLnBrk="0">
              <a:lnSpc>
                <a:spcPct val="105000"/>
              </a:lnSpc>
              <a:spcBef>
                <a:spcPts val="0"/>
              </a:spcBef>
              <a:buNone/>
              <a:defRPr lang="ar-SA" sz="850" cap="none" baseline="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ar-SA" sz="2000">
                <a:solidFill>
                  <a:schemeClr val="tx1">
                    <a:lumMod val="75000"/>
                    <a:lumOff val="25000"/>
                  </a:schemeClr>
                </a:solidFill>
              </a:defRPr>
            </a:lvl2pPr>
            <a:lvl3pPr marL="0" indent="0" algn="r" latinLnBrk="0">
              <a:lnSpc>
                <a:spcPct val="100000"/>
              </a:lnSpc>
              <a:spcBef>
                <a:spcPts val="0"/>
              </a:spcBef>
              <a:buNone/>
              <a:defRPr lang="ar-SA" sz="2000">
                <a:solidFill>
                  <a:schemeClr val="tx1">
                    <a:lumMod val="75000"/>
                    <a:lumOff val="25000"/>
                  </a:schemeClr>
                </a:solidFill>
              </a:defRPr>
            </a:lvl3pPr>
            <a:lvl4pPr marL="0" indent="0" algn="r" latinLnBrk="0">
              <a:lnSpc>
                <a:spcPct val="100000"/>
              </a:lnSpc>
              <a:spcBef>
                <a:spcPts val="0"/>
              </a:spcBef>
              <a:buNone/>
              <a:defRPr lang="ar-SA" sz="2000">
                <a:solidFill>
                  <a:schemeClr val="tx1">
                    <a:lumMod val="75000"/>
                    <a:lumOff val="25000"/>
                  </a:schemeClr>
                </a:solidFill>
              </a:defRPr>
            </a:lvl4pPr>
            <a:lvl5pPr marL="0" indent="0" algn="r" latinLnBrk="0">
              <a:lnSpc>
                <a:spcPct val="100000"/>
              </a:lnSpc>
              <a:spcBef>
                <a:spcPts val="0"/>
              </a:spcBef>
              <a:buNone/>
              <a:defRPr lang="ar-SA" sz="2000">
                <a:solidFill>
                  <a:schemeClr val="tx1">
                    <a:lumMod val="75000"/>
                    <a:lumOff val="25000"/>
                  </a:schemeClr>
                </a:solidFill>
              </a:defRPr>
            </a:lvl5pPr>
            <a:lvl6pPr marL="0" indent="0" algn="r" latinLnBrk="0">
              <a:lnSpc>
                <a:spcPct val="100000"/>
              </a:lnSpc>
              <a:spcBef>
                <a:spcPts val="0"/>
              </a:spcBef>
              <a:buNone/>
              <a:defRPr lang="ar-SA" sz="2000">
                <a:solidFill>
                  <a:schemeClr val="tx1">
                    <a:lumMod val="75000"/>
                    <a:lumOff val="25000"/>
                  </a:schemeClr>
                </a:solidFill>
              </a:defRPr>
            </a:lvl6pPr>
            <a:lvl7pPr marL="0" indent="0" algn="r" latinLnBrk="0">
              <a:lnSpc>
                <a:spcPct val="100000"/>
              </a:lnSpc>
              <a:spcBef>
                <a:spcPts val="0"/>
              </a:spcBef>
              <a:buNone/>
              <a:defRPr lang="ar-SA" sz="2000">
                <a:solidFill>
                  <a:schemeClr val="tx1">
                    <a:lumMod val="75000"/>
                    <a:lumOff val="25000"/>
                  </a:schemeClr>
                </a:solidFill>
              </a:defRPr>
            </a:lvl7pPr>
            <a:lvl8pPr marL="0" indent="0" algn="r" latinLnBrk="0">
              <a:lnSpc>
                <a:spcPct val="100000"/>
              </a:lnSpc>
              <a:spcBef>
                <a:spcPts val="0"/>
              </a:spcBef>
              <a:buNone/>
              <a:defRPr lang="ar-SA" sz="2000">
                <a:solidFill>
                  <a:schemeClr val="tx1">
                    <a:lumMod val="75000"/>
                    <a:lumOff val="25000"/>
                  </a:schemeClr>
                </a:solidFill>
              </a:defRPr>
            </a:lvl8pPr>
            <a:lvl9pPr marL="0" indent="0" algn="r" latinLnBrk="0">
              <a:lnSpc>
                <a:spcPct val="100000"/>
              </a:lnSpc>
              <a:spcBef>
                <a:spcPts val="0"/>
              </a:spcBef>
              <a:buNone/>
              <a:defRPr lang="ar-SA" sz="2000">
                <a:solidFill>
                  <a:schemeClr val="tx1">
                    <a:lumMod val="75000"/>
                    <a:lumOff val="25000"/>
                  </a:schemeClr>
                </a:solidFill>
              </a:defRPr>
            </a:lvl9pPr>
          </a:lstStyle>
          <a:p>
            <a:pPr lvl="0" algn="r" rtl="1"/>
            <a:r>
              <a:rPr lang="ar-SA"/>
              <a:t>العنوان، والمدينة، والرمز البريدي للشارع</a:t>
            </a:r>
          </a:p>
          <a:p>
            <a:pPr lvl="0" algn="r" rtl="1"/>
            <a:r>
              <a:rPr lang="ar-SA"/>
              <a:t>هاتف | عنوان البريد الإلكتروني | عنوان ويب</a:t>
            </a:r>
          </a:p>
        </p:txBody>
      </p:sp>
    </p:spTree>
    <p:extLst>
      <p:ext uri="{BB962C8B-B14F-4D97-AF65-F5344CB8AC3E}">
        <p14:creationId xmlns:p14="http://schemas.microsoft.com/office/powerpoint/2010/main" val="1582214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1319002" y="535236"/>
            <a:ext cx="5242219" cy="1806628"/>
          </a:xfrm>
          <a:prstGeom prst="rect">
            <a:avLst/>
          </a:prstGeom>
        </p:spPr>
        <p:txBody>
          <a:bodyPr vert="horz" lIns="91440" tIns="45720" rIns="91440" bIns="45720" rtlCol="1" anchor="b">
            <a:noAutofit/>
          </a:bodyPr>
          <a:lstStyle/>
          <a:p>
            <a:pPr algn="r" rtl="1"/>
            <a:r>
              <a:rPr lang="ar-SA"/>
              <a:t>إضافة نص</a:t>
            </a:r>
          </a:p>
        </p:txBody>
      </p:sp>
      <p:sp>
        <p:nvSpPr>
          <p:cNvPr id="3" name="عنصر نائب للنص 2"/>
          <p:cNvSpPr>
            <a:spLocks noGrp="1"/>
          </p:cNvSpPr>
          <p:nvPr>
            <p:ph type="body" idx="1"/>
          </p:nvPr>
        </p:nvSpPr>
        <p:spPr>
          <a:xfrm>
            <a:off x="1313779" y="2689705"/>
            <a:ext cx="2521657" cy="6085327"/>
          </a:xfrm>
          <a:prstGeom prst="rect">
            <a:avLst/>
          </a:prstGeom>
        </p:spPr>
        <p:txBody>
          <a:bodyPr vert="horz" lIns="91440" tIns="45720" rIns="91440" bIns="45720" rtlCol="1">
            <a:normAutofit/>
          </a:body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2"/>
          </p:nvPr>
        </p:nvSpPr>
        <p:spPr>
          <a:xfrm>
            <a:off x="5489258" y="9529010"/>
            <a:ext cx="1748790" cy="329156"/>
          </a:xfrm>
          <a:prstGeom prst="rect">
            <a:avLst/>
          </a:prstGeom>
        </p:spPr>
        <p:txBody>
          <a:bodyPr vert="horz" lIns="91440" tIns="45720" rIns="91440" bIns="45720" rtlCol="1" anchor="b"/>
          <a:lstStyle>
            <a:lvl1pPr algn="l" rtl="1" latinLnBrk="0">
              <a:defRPr lang="ar-SA"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algn="r"/>
            <a:fld id="{B15D3D48-5C63-4CD0-B9D2-B4D2F496D790}" type="datetimeFigureOut">
              <a:rPr lang="ar-SA" smtClean="0"/>
              <a:pPr algn="r"/>
              <a:t>23/09/34</a:t>
            </a:fld>
            <a:endParaRPr lang="ar-SA"/>
          </a:p>
        </p:txBody>
      </p:sp>
      <p:sp>
        <p:nvSpPr>
          <p:cNvPr id="5" name="عنصر نائب للتذييل 4"/>
          <p:cNvSpPr>
            <a:spLocks noGrp="1"/>
          </p:cNvSpPr>
          <p:nvPr>
            <p:ph type="ftr" sz="quarter" idx="3"/>
          </p:nvPr>
        </p:nvSpPr>
        <p:spPr>
          <a:xfrm>
            <a:off x="2574608" y="9529010"/>
            <a:ext cx="2623185" cy="329156"/>
          </a:xfrm>
          <a:prstGeom prst="rect">
            <a:avLst/>
          </a:prstGeom>
        </p:spPr>
        <p:txBody>
          <a:bodyPr vert="horz" lIns="91440" tIns="45720" rIns="91440" bIns="45720" rtlCol="1" anchor="b"/>
          <a:lstStyle>
            <a:lvl1pPr algn="ctr" rtl="1" latinLnBrk="0">
              <a:defRPr lang="ar-SA"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ar-SA" dirty="0"/>
          </a:p>
        </p:txBody>
      </p:sp>
      <p:sp>
        <p:nvSpPr>
          <p:cNvPr id="6" name="عنصر نائب لرقم الشريحة 5"/>
          <p:cNvSpPr>
            <a:spLocks noGrp="1"/>
          </p:cNvSpPr>
          <p:nvPr>
            <p:ph type="sldNum" sz="quarter" idx="4"/>
          </p:nvPr>
        </p:nvSpPr>
        <p:spPr>
          <a:xfrm>
            <a:off x="534353" y="9529010"/>
            <a:ext cx="1748790" cy="329156"/>
          </a:xfrm>
          <a:prstGeom prst="rect">
            <a:avLst/>
          </a:prstGeom>
        </p:spPr>
        <p:txBody>
          <a:bodyPr vert="horz" lIns="91440" tIns="45720" rIns="91440" bIns="45720" rtlCol="1" anchor="b"/>
          <a:lstStyle>
            <a:lvl1pPr algn="l" rtl="1" latinLnBrk="0">
              <a:defRPr lang="ar-SA"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308FAEA7-0C3C-4CCF-BA6B-669D7915826F}" type="slidenum">
              <a:rPr lang="ar-SA" smtClean="0"/>
              <a:pPr/>
              <a:t>‹#›</a:t>
            </a:fld>
            <a:endParaRPr lang="ar-SA"/>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1" eaLnBrk="1" latinLnBrk="0" hangingPunct="1">
        <a:lnSpc>
          <a:spcPct val="85000"/>
        </a:lnSpc>
        <a:spcBef>
          <a:spcPct val="0"/>
        </a:spcBef>
        <a:buNone/>
        <a:defRPr lang="ar-SA" sz="5200" b="1" kern="1200" cap="all" baseline="0">
          <a:solidFill>
            <a:schemeClr val="accent1"/>
          </a:solidFill>
          <a:latin typeface="Tahoma" panose="020B0604030504040204" pitchFamily="34" charset="0"/>
          <a:ea typeface="Tahoma" panose="020B0604030504040204" pitchFamily="34" charset="0"/>
          <a:cs typeface="Tahoma" panose="020B0604030504040204" pitchFamily="34" charset="0"/>
        </a:defRPr>
      </a:lvl1pPr>
    </p:titleStyle>
    <p:bodyStyle>
      <a:lvl1pPr marL="194310" indent="-194310" algn="l" defTabSz="777240" rtl="1" eaLnBrk="1" latinLnBrk="0" hangingPunct="1">
        <a:lnSpc>
          <a:spcPct val="90000"/>
        </a:lnSpc>
        <a:spcBef>
          <a:spcPts val="850"/>
        </a:spcBef>
        <a:buFont typeface="Arial" panose="020B0604020202020204" pitchFamily="34" charset="0"/>
        <a:buChar char="•"/>
        <a:defRPr lang="ar-SA" sz="1600" kern="12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582930" indent="-194310" algn="l" defTabSz="777240" rtl="1" eaLnBrk="1" latinLnBrk="0" hangingPunct="1">
        <a:lnSpc>
          <a:spcPct val="90000"/>
        </a:lnSpc>
        <a:spcBef>
          <a:spcPts val="425"/>
        </a:spcBef>
        <a:buFont typeface="Arial" panose="020B0604020202020204" pitchFamily="34" charset="0"/>
        <a:buChar char="•"/>
        <a:defRPr lang="ar-SA" sz="1600" kern="1200">
          <a:solidFill>
            <a:schemeClr val="tx2"/>
          </a:solidFill>
          <a:latin typeface="Tahoma" panose="020B0604030504040204" pitchFamily="34" charset="0"/>
          <a:ea typeface="Tahoma" panose="020B0604030504040204" pitchFamily="34" charset="0"/>
          <a:cs typeface="Tahoma" panose="020B0604030504040204" pitchFamily="34" charset="0"/>
        </a:defRPr>
      </a:lvl2pPr>
      <a:lvl3pPr marL="971550" indent="-194310" algn="l" defTabSz="777240" rtl="1" eaLnBrk="1" latinLnBrk="0" hangingPunct="1">
        <a:lnSpc>
          <a:spcPct val="90000"/>
        </a:lnSpc>
        <a:spcBef>
          <a:spcPts val="425"/>
        </a:spcBef>
        <a:buFont typeface="Arial" panose="020B0604020202020204" pitchFamily="34" charset="0"/>
        <a:buChar char="•"/>
        <a:defRPr lang="ar-SA" sz="1600" kern="1200">
          <a:solidFill>
            <a:schemeClr val="tx2"/>
          </a:solidFill>
          <a:latin typeface="Tahoma" panose="020B0604030504040204" pitchFamily="34" charset="0"/>
          <a:ea typeface="Tahoma" panose="020B0604030504040204" pitchFamily="34" charset="0"/>
          <a:cs typeface="Tahoma" panose="020B0604030504040204" pitchFamily="34" charset="0"/>
        </a:defRPr>
      </a:lvl3pPr>
      <a:lvl4pPr marL="1360170" indent="-194310" algn="l" defTabSz="777240" rtl="1" eaLnBrk="1" latinLnBrk="0" hangingPunct="1">
        <a:lnSpc>
          <a:spcPct val="90000"/>
        </a:lnSpc>
        <a:spcBef>
          <a:spcPts val="425"/>
        </a:spcBef>
        <a:buFont typeface="Arial" panose="020B0604020202020204" pitchFamily="34" charset="0"/>
        <a:buChar char="•"/>
        <a:defRPr lang="ar-SA" sz="1600" kern="1200">
          <a:solidFill>
            <a:schemeClr val="tx2"/>
          </a:solidFill>
          <a:latin typeface="Tahoma" panose="020B0604030504040204" pitchFamily="34" charset="0"/>
          <a:ea typeface="Tahoma" panose="020B0604030504040204" pitchFamily="34" charset="0"/>
          <a:cs typeface="Tahoma" panose="020B0604030504040204" pitchFamily="34" charset="0"/>
        </a:defRPr>
      </a:lvl4pPr>
      <a:lvl5pPr marL="1748790" indent="-194310" algn="l" defTabSz="777240" rtl="1" eaLnBrk="1" latinLnBrk="0" hangingPunct="1">
        <a:lnSpc>
          <a:spcPct val="90000"/>
        </a:lnSpc>
        <a:spcBef>
          <a:spcPts val="425"/>
        </a:spcBef>
        <a:buFont typeface="Arial" panose="020B0604020202020204" pitchFamily="34" charset="0"/>
        <a:buChar char="•"/>
        <a:defRPr lang="ar-SA" sz="1600" kern="1200">
          <a:solidFill>
            <a:schemeClr val="tx2"/>
          </a:solidFill>
          <a:latin typeface="Tahoma" panose="020B0604030504040204" pitchFamily="34" charset="0"/>
          <a:ea typeface="Tahoma" panose="020B0604030504040204" pitchFamily="34" charset="0"/>
          <a:cs typeface="Tahoma" panose="020B0604030504040204" pitchFamily="34" charset="0"/>
        </a:defRPr>
      </a:lvl5pPr>
      <a:lvl6pPr marL="2137410" indent="-194310" algn="r" defTabSz="777240" rtl="0" eaLnBrk="1" latinLnBrk="0" hangingPunct="1">
        <a:lnSpc>
          <a:spcPct val="90000"/>
        </a:lnSpc>
        <a:spcBef>
          <a:spcPts val="425"/>
        </a:spcBef>
        <a:buFont typeface="Arial" panose="020B0604020202020204" pitchFamily="34" charset="0"/>
        <a:buChar char="•"/>
        <a:defRPr lang="ar-SA" sz="1530" kern="1200">
          <a:solidFill>
            <a:schemeClr val="tx1"/>
          </a:solidFill>
          <a:latin typeface="+mn-lt"/>
          <a:ea typeface="+mn-ea"/>
          <a:cs typeface="+mn-cs"/>
        </a:defRPr>
      </a:lvl6pPr>
      <a:lvl7pPr marL="2526030" indent="-194310" algn="r" defTabSz="777240" rtl="0" eaLnBrk="1" latinLnBrk="0" hangingPunct="1">
        <a:lnSpc>
          <a:spcPct val="90000"/>
        </a:lnSpc>
        <a:spcBef>
          <a:spcPts val="425"/>
        </a:spcBef>
        <a:buFont typeface="Arial" panose="020B0604020202020204" pitchFamily="34" charset="0"/>
        <a:buChar char="•"/>
        <a:defRPr lang="ar-SA" sz="1530" kern="1200">
          <a:solidFill>
            <a:schemeClr val="tx1"/>
          </a:solidFill>
          <a:latin typeface="+mn-lt"/>
          <a:ea typeface="+mn-ea"/>
          <a:cs typeface="+mn-cs"/>
        </a:defRPr>
      </a:lvl7pPr>
      <a:lvl8pPr marL="2914650" indent="-194310" algn="r" defTabSz="777240" rtl="0" eaLnBrk="1" latinLnBrk="0" hangingPunct="1">
        <a:lnSpc>
          <a:spcPct val="90000"/>
        </a:lnSpc>
        <a:spcBef>
          <a:spcPts val="425"/>
        </a:spcBef>
        <a:buFont typeface="Arial" panose="020B0604020202020204" pitchFamily="34" charset="0"/>
        <a:buChar char="•"/>
        <a:defRPr lang="ar-SA" sz="1530" kern="1200">
          <a:solidFill>
            <a:schemeClr val="tx1"/>
          </a:solidFill>
          <a:latin typeface="+mn-lt"/>
          <a:ea typeface="+mn-ea"/>
          <a:cs typeface="+mn-cs"/>
        </a:defRPr>
      </a:lvl8pPr>
      <a:lvl9pPr marL="3303270" indent="-194310" algn="r" defTabSz="777240" rtl="0" eaLnBrk="1" latinLnBrk="0" hangingPunct="1">
        <a:lnSpc>
          <a:spcPct val="90000"/>
        </a:lnSpc>
        <a:spcBef>
          <a:spcPts val="425"/>
        </a:spcBef>
        <a:buFont typeface="Arial" panose="020B0604020202020204" pitchFamily="34" charset="0"/>
        <a:buChar char="•"/>
        <a:defRPr lang="ar-SA" sz="1530" kern="1200">
          <a:solidFill>
            <a:schemeClr val="tx1"/>
          </a:solidFill>
          <a:latin typeface="+mn-lt"/>
          <a:ea typeface="+mn-ea"/>
          <a:cs typeface="+mn-cs"/>
        </a:defRPr>
      </a:lvl9pPr>
    </p:bodyStyle>
    <p:otherStyle>
      <a:defPPr>
        <a:defRPr lang="ar-SA"/>
      </a:defPPr>
      <a:lvl1pPr marL="0" algn="r" defTabSz="777240" rtl="0" eaLnBrk="1" latinLnBrk="0" hangingPunct="1">
        <a:defRPr lang="ar-SA" sz="1530" kern="1200">
          <a:solidFill>
            <a:schemeClr val="tx1"/>
          </a:solidFill>
          <a:latin typeface="+mn-lt"/>
          <a:ea typeface="+mn-ea"/>
          <a:cs typeface="+mn-cs"/>
        </a:defRPr>
      </a:lvl1pPr>
      <a:lvl2pPr marL="388620" algn="r" defTabSz="777240" rtl="0" eaLnBrk="1" latinLnBrk="0" hangingPunct="1">
        <a:defRPr lang="ar-SA" sz="1530" kern="1200">
          <a:solidFill>
            <a:schemeClr val="tx1"/>
          </a:solidFill>
          <a:latin typeface="+mn-lt"/>
          <a:ea typeface="+mn-ea"/>
          <a:cs typeface="+mn-cs"/>
        </a:defRPr>
      </a:lvl2pPr>
      <a:lvl3pPr marL="777240" algn="r" defTabSz="777240" rtl="0" eaLnBrk="1" latinLnBrk="0" hangingPunct="1">
        <a:defRPr lang="ar-SA" sz="1530" kern="1200">
          <a:solidFill>
            <a:schemeClr val="tx1"/>
          </a:solidFill>
          <a:latin typeface="+mn-lt"/>
          <a:ea typeface="+mn-ea"/>
          <a:cs typeface="+mn-cs"/>
        </a:defRPr>
      </a:lvl3pPr>
      <a:lvl4pPr marL="1165860" algn="r" defTabSz="777240" rtl="0" eaLnBrk="1" latinLnBrk="0" hangingPunct="1">
        <a:defRPr lang="ar-SA" sz="1530" kern="1200">
          <a:solidFill>
            <a:schemeClr val="tx1"/>
          </a:solidFill>
          <a:latin typeface="+mn-lt"/>
          <a:ea typeface="+mn-ea"/>
          <a:cs typeface="+mn-cs"/>
        </a:defRPr>
      </a:lvl4pPr>
      <a:lvl5pPr marL="1554480" algn="r" defTabSz="777240" rtl="0" eaLnBrk="1" latinLnBrk="0" hangingPunct="1">
        <a:defRPr lang="ar-SA" sz="1530" kern="1200">
          <a:solidFill>
            <a:schemeClr val="tx1"/>
          </a:solidFill>
          <a:latin typeface="+mn-lt"/>
          <a:ea typeface="+mn-ea"/>
          <a:cs typeface="+mn-cs"/>
        </a:defRPr>
      </a:lvl5pPr>
      <a:lvl6pPr marL="1943100" algn="r" defTabSz="777240" rtl="0" eaLnBrk="1" latinLnBrk="0" hangingPunct="1">
        <a:defRPr lang="ar-SA" sz="1530" kern="1200">
          <a:solidFill>
            <a:schemeClr val="tx1"/>
          </a:solidFill>
          <a:latin typeface="+mn-lt"/>
          <a:ea typeface="+mn-ea"/>
          <a:cs typeface="+mn-cs"/>
        </a:defRPr>
      </a:lvl6pPr>
      <a:lvl7pPr marL="2331720" algn="r" defTabSz="777240" rtl="0" eaLnBrk="1" latinLnBrk="0" hangingPunct="1">
        <a:defRPr lang="ar-SA" sz="1530" kern="1200">
          <a:solidFill>
            <a:schemeClr val="tx1"/>
          </a:solidFill>
          <a:latin typeface="+mn-lt"/>
          <a:ea typeface="+mn-ea"/>
          <a:cs typeface="+mn-cs"/>
        </a:defRPr>
      </a:lvl7pPr>
      <a:lvl8pPr marL="2720340" algn="r" defTabSz="777240" rtl="0" eaLnBrk="1" latinLnBrk="0" hangingPunct="1">
        <a:defRPr lang="ar-SA" sz="1530" kern="1200">
          <a:solidFill>
            <a:schemeClr val="tx1"/>
          </a:solidFill>
          <a:latin typeface="+mn-lt"/>
          <a:ea typeface="+mn-ea"/>
          <a:cs typeface="+mn-cs"/>
        </a:defRPr>
      </a:lvl8pPr>
      <a:lvl9pPr marL="3108960" algn="r" defTabSz="777240" rtl="0" eaLnBrk="1" latinLnBrk="0" hangingPunct="1">
        <a:defRPr lang="ar-SA"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عنصر نائب للنص 36"/>
          <p:cNvSpPr>
            <a:spLocks noGrp="1"/>
          </p:cNvSpPr>
          <p:nvPr>
            <p:ph type="body" sz="quarter" idx="10"/>
          </p:nvPr>
        </p:nvSpPr>
        <p:spPr/>
        <p:txBody>
          <a:bodyPr/>
          <a:lstStyle/>
          <a:p>
            <a:pPr algn="r" rtl="1"/>
            <a:r>
              <a:rPr lang="ar-SA"/>
              <a:t>عنوان الحدث</a:t>
            </a:r>
          </a:p>
        </p:txBody>
      </p:sp>
      <p:sp>
        <p:nvSpPr>
          <p:cNvPr id="42" name="عنصر نائب للنص 41"/>
          <p:cNvSpPr>
            <a:spLocks noGrp="1"/>
          </p:cNvSpPr>
          <p:nvPr>
            <p:ph type="body" sz="quarter" idx="16"/>
          </p:nvPr>
        </p:nvSpPr>
        <p:spPr/>
        <p:txBody>
          <a:bodyPr/>
          <a:lstStyle/>
          <a:p>
            <a:pPr algn="r" rtl="1"/>
            <a:r>
              <a:rPr lang="ar-SA"/>
              <a:t>أنشئ نشرة إعلانية مميزة</a:t>
            </a:r>
          </a:p>
        </p:txBody>
      </p:sp>
      <p:sp>
        <p:nvSpPr>
          <p:cNvPr id="43" name="عنصر نائب للنص 42"/>
          <p:cNvSpPr>
            <a:spLocks noGrp="1"/>
          </p:cNvSpPr>
          <p:nvPr>
            <p:ph type="body" sz="quarter" idx="17"/>
          </p:nvPr>
        </p:nvSpPr>
        <p:spPr/>
        <p:txBody>
          <a:bodyPr/>
          <a:lstStyle/>
          <a:p>
            <a:pPr marL="0" indent="0" algn="r" rtl="1">
              <a:buNone/>
            </a:pPr>
            <a:r>
              <a:rPr lang="ar-SA"/>
              <a:t>لاستبدال أي نص عنصر نائب (كهذا مثلاً)، حدده ببساطة وأدخل النص الخاص بك.</a:t>
            </a:r>
          </a:p>
          <a:p>
            <a:pPr algn="r" rtl="1"/>
            <a:r>
              <a:rPr lang="ar-SA"/>
              <a:t>إذا أردت إضافة رموز نقطية إلى النص أو إزالتها منه، فاستخدم الزر "تعداد نقطي" من علامة التبويب "الصفحة الرئيسية".</a:t>
            </a:r>
          </a:p>
          <a:p>
            <a:pPr algn="r" rtl="1"/>
            <a:r>
              <a:rPr lang="ar-SA"/>
              <a:t>لاستبدال صورة، احذف أولاً الصورة الموجودة، ثم استخدم الأمر "إدراج" &gt; "صورة" لإضافة الصورة التي تريدها. </a:t>
            </a:r>
          </a:p>
          <a:p>
            <a:pPr algn="r" rtl="1"/>
            <a:endParaRPr lang="ar-SA"/>
          </a:p>
        </p:txBody>
      </p:sp>
      <p:pic>
        <p:nvPicPr>
          <p:cNvPr id="70" name="عنصر نائب للصورة 69" descr="صورة من الخصر حتى الأقدام لشخص يرتدي سروال جينز وقفازات وحذاء بلاستيكيًا، ويحمل مشطاً صغيراً للعناية بالحدائق. ويظهر في الجانب دلو حديدي مليء بأوراق الأشجار الملونة." title="صورة نموذجية"/>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a:stretch>
            <a:fillRect/>
          </a:stretch>
        </p:blipFill>
        <p:spPr/>
      </p:pic>
      <p:sp>
        <p:nvSpPr>
          <p:cNvPr id="66" name="عنصر نائب للنص 65"/>
          <p:cNvSpPr>
            <a:spLocks noGrp="1"/>
          </p:cNvSpPr>
          <p:nvPr>
            <p:ph type="body" sz="quarter" idx="14"/>
          </p:nvPr>
        </p:nvSpPr>
        <p:spPr/>
        <p:txBody>
          <a:bodyPr/>
          <a:lstStyle/>
          <a:p>
            <a:pPr algn="r" rtl="1"/>
            <a:r>
              <a:rPr lang="ar-SA"/>
              <a:t>أضف تسمية توضيحية للصورة هنا.</a:t>
            </a:r>
          </a:p>
        </p:txBody>
      </p:sp>
      <p:sp>
        <p:nvSpPr>
          <p:cNvPr id="64" name="عنصر نائب للنص 63"/>
          <p:cNvSpPr>
            <a:spLocks noGrp="1"/>
          </p:cNvSpPr>
          <p:nvPr>
            <p:ph type="body" sz="quarter" idx="12"/>
          </p:nvPr>
        </p:nvSpPr>
        <p:spPr/>
        <p:txBody>
          <a:bodyPr/>
          <a:lstStyle/>
          <a:p>
            <a:pPr algn="r" rtl="1"/>
            <a:r>
              <a:rPr lang="ar-SA" b="1"/>
              <a:t>تاريخ الحدث</a:t>
            </a:r>
            <a:r>
              <a:rPr lang="ar-SA"/>
              <a:t> وقت الحدث</a:t>
            </a:r>
          </a:p>
        </p:txBody>
      </p:sp>
      <p:sp>
        <p:nvSpPr>
          <p:cNvPr id="67" name="عنصر نائب للنص 66"/>
          <p:cNvSpPr>
            <a:spLocks noGrp="1"/>
          </p:cNvSpPr>
          <p:nvPr>
            <p:ph type="body" sz="quarter" idx="15"/>
          </p:nvPr>
        </p:nvSpPr>
        <p:spPr/>
        <p:txBody>
          <a:bodyPr/>
          <a:lstStyle/>
          <a:p>
            <a:pPr algn="r" rtl="1"/>
            <a:r>
              <a:rPr lang="ar-SA"/>
              <a:t>عنوان الحدث، والمدينة، والرمز البريدي للشارع</a:t>
            </a:r>
          </a:p>
        </p:txBody>
      </p:sp>
      <p:sp>
        <p:nvSpPr>
          <p:cNvPr id="68" name="عنصر نائب للنص 67"/>
          <p:cNvSpPr>
            <a:spLocks noGrp="1"/>
          </p:cNvSpPr>
          <p:nvPr>
            <p:ph type="body" sz="quarter" idx="18"/>
          </p:nvPr>
        </p:nvSpPr>
        <p:spPr>
          <a:xfrm>
            <a:off x="3330557" y="8723430"/>
            <a:ext cx="2452124" cy="307033"/>
          </a:xfrm>
        </p:spPr>
        <p:txBody>
          <a:bodyPr anchor="b"/>
          <a:lstStyle/>
          <a:p>
            <a:pPr algn="r" rtl="1"/>
            <a:r>
              <a:rPr lang="ar-SA" dirty="0"/>
              <a:t>اسم الشركة</a:t>
            </a:r>
          </a:p>
        </p:txBody>
      </p:sp>
      <p:sp>
        <p:nvSpPr>
          <p:cNvPr id="69" name="عنصر نائب للنص 68"/>
          <p:cNvSpPr>
            <a:spLocks noGrp="1"/>
          </p:cNvSpPr>
          <p:nvPr>
            <p:ph type="body" sz="quarter" idx="19"/>
          </p:nvPr>
        </p:nvSpPr>
        <p:spPr>
          <a:xfrm>
            <a:off x="3330557" y="9038256"/>
            <a:ext cx="2452124" cy="322599"/>
          </a:xfrm>
        </p:spPr>
        <p:txBody>
          <a:bodyPr/>
          <a:lstStyle/>
          <a:p>
            <a:pPr lvl="0" algn="r" rtl="1"/>
            <a:r>
              <a:rPr lang="ar-SA" dirty="0"/>
              <a:t>العنوان، والمدينة، والرمز البريدي للشارع</a:t>
            </a:r>
          </a:p>
          <a:p>
            <a:pPr lvl="0" algn="r" rtl="1"/>
            <a:r>
              <a:rPr lang="ar-SA" dirty="0"/>
              <a:t>هاتف | عنوان البريد الإلكتروني | عنوان ويب</a:t>
            </a:r>
          </a:p>
        </p:txBody>
      </p:sp>
      <p:pic>
        <p:nvPicPr>
          <p:cNvPr id="71" name="صورة 70" descr="استبدل هذه الصورة بشعارك" title="صورة نموذجية للشعار"/>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54459" y="8907958"/>
            <a:ext cx="803102" cy="389003"/>
          </a:xfrm>
          <a:prstGeom prst="rect">
            <a:avLst/>
          </a:prstGeom>
        </p:spPr>
      </p:pic>
    </p:spTree>
    <p:extLst>
      <p:ext uri="{BB962C8B-B14F-4D97-AF65-F5344CB8AC3E}">
        <p14:creationId xmlns:p14="http://schemas.microsoft.com/office/powerpoint/2010/main" val="2570050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شرة إعلانية لشركة صغيرة 8.5 x‏ 11">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all_Business_Flyer.potx" id="{E3B9BB6E-6B41-4F6B-B126-BE4940328A8F}" vid="{12C4F8F5-73FD-4CE7-A213-5AA42A8B5441}"/>
    </a:ext>
  </a:extLst>
</a:theme>
</file>

<file path=ppt/theme/theme2.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تشير هذه القيمة إلى عدد مرات الحفظ أو المراجعات. يعد التطبيق مسؤولاً عن تحديث هذه القيمة بعد كل مراجعة.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0F88BE-5D38-4698-8F1F-D03955250C66}">
  <ds:schemaRefs>
    <ds:schemaRef ds:uri="http://schemas.microsoft.com/sharepoint/v3/contenttype/forms"/>
  </ds:schemaRefs>
</ds:datastoreItem>
</file>

<file path=customXml/itemProps2.xml><?xml version="1.0" encoding="utf-8"?>
<ds:datastoreItem xmlns:ds="http://schemas.openxmlformats.org/officeDocument/2006/customXml" ds:itemID="{D92FB236-0869-4DA1-9219-B29E60F8CFB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9846E53-D235-47A8-826E-CDE5524FE7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Banded</Template>
  <TotalTime>0</TotalTime>
  <Words>155</Words>
  <Application>Microsoft Office PowerPoint</Application>
  <PresentationFormat>مخصص</PresentationFormat>
  <Paragraphs>13</Paragraphs>
  <Slides>1</Slides>
  <Notes>1</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Cambria</vt:lpstr>
      <vt:lpstr>Tahoma</vt:lpstr>
      <vt:lpstr>Times New Roman</vt:lpstr>
      <vt:lpstr>نشرة إعلانية لشركة صغيرة 8.5 x‏ 11</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لـ PowerPoint</dc:title>
  <dc:creator/>
  <cp:lastModifiedBy/>
  <cp:revision>4</cp:revision>
  <dcterms:created xsi:type="dcterms:W3CDTF">2012-11-05T21:53:37Z</dcterms:created>
  <dcterms:modified xsi:type="dcterms:W3CDTF">2013-07-30T06:44:00Z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